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லரே, ஓர் நேசர்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 மோட்ச வீட்டில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ங்கா இந்நேசர்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ர் நாளும் குன்றாத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்றாரின் நேசம் யா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ள் செல்ல மாறின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்வன்பர் திவ்விய நே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மல் நிலை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லரே, ஓர் வீடு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 மோட்ச நாட்டில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் வாழ்வுண்டாக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ங்கரசாள்வார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ப்பற்ற அந்த வீட்ட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் நாட வேண்டா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ங்குள்ளோர் இன்ப வாழ்வ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ர் தாழ்ச்சிதானுண்ட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லரே ஓர் கிரீடம்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 மோட்ச வீட்டில்,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 மீட்பரின் பேரன்ப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ற் கிரீடம் அணிவ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ோது மீட்பைப் பெற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 நேசர் பின்சென்ற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் வாடா ஜீவ கிரீட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ோது சூ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ாலரே, ஓர் கீதம்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 மோட்ச வீட்டில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 ஜெய கீதம் பா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ர் வீணையும் உண்ட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நாட்டின் இன்பம்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மீட்பர்க்குரிம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அவரிடம் வார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ஈவார் அவ்வின்பத்த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2026-10-21T01:16:47Z</dcterms:created>
  <dcterms:modified xsi:type="dcterms:W3CDTF">2026-10-21T01:16:47Z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