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called to be an apostle of Jesus Christ through the will of God, and Sosthenes our brot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called to be an apostle of Jesus Christ through the will of God, and Sosthenes our bro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Unto the church of God which is at Corinth, to them that are sanctified in Christ Jesus, called to be saints, with all that in every place call upon the name of Jesus Christ our Lord, both their's and ou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Unto the church of God which is at Corinth, to them that are sanctified in Christ Jesus, called to be saints, with all that in every place call upon the name of Jesus Christ our Lord, both their's and ou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Unto the church of God which is at Corinth, to them that are sanctified in Christ Jesus, called to be saints, with all that in every place call upon the name of Jesus Christ our Lord, both their's and ou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race be unto you, and peace, from God our Father, and from the Lord Jesus Chri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race be unto you, and peace, from God our Father, and from the Lord Jesus Chri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thank my God always on your behalf, for the grace of God which is given you by Jesus Chri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n every thing all of you are enriched by him, in all utterance, and in all knowledg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n every thing all of you are enriched by him, in all utterance, and in all knowledg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the testimony of Christ was confirmed in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the testimony of Christ was confirmed in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at all of you come behind in no gift; waiting for the coming of our Lord Jesus Chris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at all of you come behind in no gift; waiting for the coming of our Lord Jesus Chri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o shall also confirm you unto the end, that all of you may be blameless in the day of our Lord Jesus Chri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o shall also confirm you unto the end, that all of you may be blameless in the day of our Lord Jesus Chris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od is faithful, by whom all of you were called unto the fellowship of his Son Jesus Christ our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od is faithful, by whom all of you were called unto the fellowship of his Son Jesus Christ our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I plead to you, brethren, by the name of our Lord Jesus Christ, that all of you all speak the same thing, and that there be no divisions among you; but that all of you be perfectly joined together in the same mind and in the same judgmen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I plead to you, brethren, by the name of our Lord Jesus Christ, that all of you all speak the same thing, and that there be no divisions among you; but that all of you be perfectly joined together in the same mind and in the same judgmen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I plead to you, brethren, by the name of our Lord Jesus Christ, that all of you all speak the same thing, and that there be no divisions among you; but that all of you be perfectly joined together in the same mind and in the same judgmen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t has been declared unto me of you, my brethren, by them which are of the house of Chloe, that there are contentions among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it has been declared unto me of you, my brethren, by them which are of the house of Chloe, that there are contentions among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is I say, that every one of you says, I am of Paul; and I of Apollos; and I of Cephas; and I of Chri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is I say, that every one of you says, I am of Paul; and I of Apollos; and I of Cephas; and I of Chris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is I say, that every one of you says, I am of Paul; and I of Apollos; and I of Cephas; and I of Chris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s Christ divided? was Paul crucified for you? or were all of you baptized in the name of Pau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s Christ divided? was Paul crucified for you? or were all of you baptized in the name of Pau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thank God that I baptized none of you, but Crispus and Gai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st any should say that I had baptized in mine own na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st any should say that I had baptized in mine own na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baptized also the household of Stephanas: besides, I know not whether I baptized any ot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baptized also the household of Stephanas: besides, I know not whether I baptized any oth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Christ sent me not to baptize, but to preach the gospel: not with wisdom of words, lest the cross of Christ should be made of no effec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Christ sent me not to baptize, but to preach the gospel: not with wisdom of words, lest the cross of Christ should be made of no effec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Christ sent me not to baptize, but to preach the gospel: not with wisdom of words, lest the cross of Christ should be made of no effec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 preaching of the cross is to them that perish foolishness; but unto us which are saved it is the power of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 preaching of the cross is to them that perish foolishness; but unto us which are saved it is the power of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it is written, I will destroy the wisdom of the wise, and will bring to nothing the understanding of the pruden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it is written, I will destroy the wisdom of the wise, and will bring to nothing the understanding of the pruden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 is the wise? where is the scribe? where is the disputer of this world? has not God made foolish the wisdom of this worl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 is the wise? where is the scribe? where is the disputer of this world? has not God made foolish the wisdom of this worl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after that in the wisdom of God the world by wisdom knew not God, it pleased God by the foolishness of preaching to save them that belie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after that in the wisdom of God the world by wisdom knew not God, it pleased God by the foolishness of preaching to save them that belie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Jews require a sign, and the Greeks seek after wisdo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we preach Christ crucified, unto the Jews a stumbling block, and unto the Greeks foolishnes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we preach Christ crucified, unto the Jews a stumbling block, and unto the Greeks foolishnes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unto them which are called, both Jews and Greeks, Christ the power of God, and the wisdom of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unto them which are called, both Jews and Greeks, Christ the power of God, and the wisdom of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cause the foolishness of God is wiser than men; and the weakness of God is stronger than m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cause the foolishness of God is wiser than men; and the weakness of God is stronger than m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all of you see your calling, brethren, how that not many wise men after the flesh, not many mighty, not many noble, are calle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all of you see your calling, brethren, how that not many wise men after the flesh, not many mighty, not many noble, are calle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God has chosen the foolish things of the world to confound the wise; and God has chosen the weak things of the world to confound the things which are might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God has chosen the foolish things of the world to confound the wise; and God has chosen the weak things of the world to confound the things which are might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ase things of the world, and things which are despised, has God chosen, yea, and things which are not, to bring to nothing things that a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ase things of the world, and things which are despised, has God chosen, yea, and things which are not, to bring to nothing things that a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at no flesh should glory in his presenc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of him are all of you in Christ Jesus, who of God is made unto us wisdom, and righteousness, and sanctification, and redempt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of him are all of you in Christ Jesus, who of God is made unto us wisdom, and righteousness, and sanctification, and redempt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at, according as it is written, He that glories, let him glory in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5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னுடைய சித்தத்தினாலே இயேசுகிறிஸ்துவின் அப்போஸ்தலனாகும்படி அழைக்கப்பட்டவனாகிய ப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ய சொஸ்தெ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ந்துவிலே கிறிஸ்து இயேசுவுக்குள் பரிசுத்தமாக்கப்பட்டவர்களாயும், பரிசுத்தவான்களா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ப்பட்டவர்களாயுமிருக்கிற தேவனுடைய சபைக்கும், எங்களுக்கும் தங்களுக்கும் ஆண்டவரா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கர்த்தராகிய இயேசு கிறிஸ்துவின் நாமத்தை எங்கும் தொழுதுகொள்ளுகிற அனைவருக்கும் எழுது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ம்முடைய பிதாவாகிய தேவனாலும் கர்த்தராகிய இயேசுகிறிஸ்துவினாலும் உங்களுக்குக் கிருபையும் சமாதா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றிஸ்துவைப்பற்றிய சாட்சி உங்களுக்குள்ளே ஸ்திரப்படுத்தப்பட்ட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இயேசுகிறிஸ்துவுக்குள்ளாய் எல்லா உபதேசத்திலும் எல்லா அறிவிலும், மற்றெல்லாவ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ரணமுள்ளவர்களாக்கப்பட்டிருக்கி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மூலமாய் உங்களுக்கு அளிக்கப்பட்ட தேவகிருபைக்காக, நான் உங்களைக்குறித்து எப்பொழுதும் என்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நீங்கள் யாதொரு வரத்திலும் குறைவில்லாதவர்களாய், நம்முடைய கர்த்தராகிய இயேசு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வதற்குக் காத்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ம்முடைய கர்த்தராகிய இயேசு கிறிஸ்துவின் நாளிலே நீங்கள் குற்றஞ்சாட்டப்படாதவர்களாயி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வுபரியந்தம் அவர் உங்களை ஸ்திரப்படு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முடைய குமாரனும் நம்முடைய கர்த்தருமாயிருக்கிற இயேசுகிறிஸ்துவுடனே ஐக்கியமாயிருப்பதற்கு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 தேவன் உண்மையுள்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கோதரரே, நீங்களெல்லாரும் ஒரேகாரியத்தைப் பேசவும், பிரிவினைகளில்லாமல் ஏகமனதும் ஏகயோச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வர்களாய்ச் சீர்பொருந்தியிருக்கவும்வேண்டுமென்று, நம்முடைய கர்த்தராகிய இயேசுகிறிஸ்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உங்களுக்குப் 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ஏனெனில், என் சகோதரரே, உங்களுக்குள்ளே வாக்குவாதங்கள் உண்டென்று குலோவேயாளின் வீட்டா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றித்து எனக்கு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ங்களில் சிலர்: நான் பவுலைச் சேர்ந்தவனென்றும், நான் அப்பொல்லோவைச் சேர்ந்தவனென்று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வைச் சேர்ந்தவனென்றும், நான் கிறிஸ்துவைச் சேர்ந்தவனென்றும் சொல்லுகிறபடியால், நான் இ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றிஸ்து பிரிந்திருக்கிறாரா ? பவுலா உங்களுக்காகச் சிலுவையிலறையப்பட்டான்? பவுலின் நாமத்தினா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 நாமத்தினாலே ஞானஸ்நானங் கொடுத்தேனென்று ஒருவனும் சொல்லா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கிறிஸ்புவுக்கும் காயுவுக்குமேயன்றி, உங்களில் வேறொருவனுக்கும் ஞானஸ்நானங் 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ற்காக தேவனை ஸ்தோ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ஸ்தேவானுடைய வீட்டாருக்கும் நான் ஞானஸ்நானங் கொடுத்ததுண்டு. இதுவுமல்லாமல் இன்னும் யாருக்காவ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ங் கொடுத்தேனோ இல்லையோ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ஞானஸ்நானத்தைக் கொடுக்கும்படி கிறிஸ்து என்னை அனுப்பவில்லை; சுவிசேஷத்தைப் பிரசங்கிக்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 கிறிஸ்துவின் சிலுவை வீணாய்ப்போகாதபடிக்கு, சாதுரிய ஞானமில்லாமல் பிரசங்கிக்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லுவையைப்பற்றிய உபதேசம் கெட்டுப்போகிறவர்களுக்குப் பைத்தியமாயிருக்கிறது, இரட்சிக்கப்ப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 அது தேவபெலனா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ப்படி: ஞானிகளுடைய ஞானத்தை நான் அழித்து, புத்திசாலிகளுடைய புத்தியை அவமாக்கு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ஞானி எங்கே? வேதபாரகன் எங்கே? இப்பிரபஞ்சத் தர்க்கசாஸ்திரி எங்கே? இவ்வுலகத்தின் ஞானத்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யமா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ப்படியெனில், தேவஞானத்துக்கேற்றபடி உலகமானது சுயஞானத்தினாலே தேவனை அறியாதிருக்கையில், பைத்தியமா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றுகிற பிரசங்கத்தினாலே விசுவாசிகளை இரட்சிக்க தேவனுக்குப் பிரிய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தர்கள் அடையாளத்தைக் கேட்கிறார்கள், கிரேக்கர் ஞானத்தைத் தே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ங்களோ சிலுவையில் அறையப்பட்ட கிறிஸ்துவைப் பிரசங்கிக்கிறோம்; அவர் யூதருக்கு இடற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க்கருக்குப் பைத்தியமாயும்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லும் யூதரானாலும் கிரேக்கரானாலும் எவர்கள் அழைக்கப்பட்டிருக்கிறார்களோ அவர்களுக்குக் 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பெலனும் தேவஞானமு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ந்தப்படி, தேவனுடைய பைத்தியம் என்னப்படுவது மனுஷருடைய ஞானத்திலும் அதிக ஞானமாயிருக்கிறது;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னம் என்னப்படுவது மனுஷருடைய பலத்திலும் அதிக பல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ப்படியெனில், சகோதரரே, நீங்கள் அழைக்கப்பட்ட அழைப்பைப் பாருங்கள்; மாம்சத்தின்படி ஞா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ரில்லை, வல்லவர்கள் அநேகரில்லை, பிரபுக்கள் அநேகரி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ஞானிகளை வெட்கப்படுத்தும்படி தேவன் உலகத்தில் பைத்தியமானவைகளைத் தெரிந்துகொண்டார்; பலமுள்ள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த்தும்படி தேவன் உலகத்தில் பலவீனமானவைகளைத் தெரிந்து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ள்ளவைகளை அவமாக்கும்படி, உலகத்தின் இழிவானவைகளையும், அற்பமாயெண்ணப்பட்டவைகளையும், இல்லாத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தெரிந்து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ம்சமான எவனும் தேவனுக்குமுன்பாகப் பெருமைபாராட்டாதபடிக்கு அப்படிச்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ந்தப்படி, நீங்கள் அவராலே கிறிஸ்து இயேசுவுக்குட்பட்டிருக்கிறீர்கள். எழுதியிருக்கி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பாராட்டுகிறவன் கர்த்தரைக்குறித்தே மேன்மைபாராட்டத்தக்க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 தேவனால் நமக்கு ஞானமும் நீதியும் பரிசுத்தமும் மீட்பு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2026-10-21T01:47:30Z</dcterms:created>
  <dcterms:modified xsi:type="dcterms:W3CDTF">2026-10-21T01:47:30Z</dcterms:modified>
  <dc:title>1 கொரிந்தியர்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