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உமது செவியைச் சாய்த்து, என் விண்ணப்பத்தைக் கேட்டருளும்; நான் சிறுமையும் எளிமையுமானவ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ஆத்துமாவைக் காத்தருளும், நான் பக்தியுள்ளவன்; என் தேவனே உம்மை நம்பியிருக்கிற உமது அடியேனை நீர் இரட்சிய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ண்டவரே, எனக்கு இரங்கும், நாடோறும் உம்மை நோக்கிக்கூப்பிடுகிற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மது அடியேனுடைய ஆத்துமாவை மகிழ்ச்சியாக்கும்; ஆண்டவரே, உம்மிடத்தில் என் ஆத்துமாவை உயர்த்துகிற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ண்டவரே, நீர் நல்லவரும், மன்னிக்கிறவரும், உம்மை நோக்கிக் கூப்பிடுகிற யாவர்மேலும் கிருபை மிகுந்தவருமாயிருக்கிறீ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ண்டவரே, நீர் நல்லவரும், மன்னிக்கிறவரும், உம்மை நோக்கிக் கூப்பிடுகிற யாவர்மேலும் கிருபை மிகுந்தவருமாயிருக்கிறீ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ாவே, என் ஜெபத்திற்குச் செவிகொடுத்து, என் விண்ணப்பங்களின் சத்தத்தைக் கவனிய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துயரப்படுகிற நாளில் உம்மை நோக்கிக் கூப்பிடுவேன்; நீர் என்னைக் கேட்டருளுவீ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ண்டவரே, தேவர்களுக்குள்ளே உமக்கு நிகருமில்லை; உம்முடைய கிரியைகளுக்கு ஒப்பும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ண்டவரே, நீர் உண்டாக்கின எல்லா ஜாதிகளும் வந்து, உமக்கு முன்பாகப் பணிந்து, உமது நாமத்தை மகிமைப்படுத்துவ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ரீர் மகத்துவமுள்ளவரும் அதிசயங்களைச் செய்கிறவருமாயிருக்கிறீர்; நீர் ஒருவரே தேவ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ாவே, உமது வழியை எனக்குப் போதியும், நான் உமது சத்தியத்திலே நடப்பேன்; நான் உமது நாமத்திற்குப் பயந்திருக்கும்படி என் இருதயத்தை ஒருமுகப்படுத்த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ாவே, உமது வழியை எனக்குப் போதியும், நான் உமது சத்தியத்திலே நடப்பேன்; நான் உமது நாமத்திற்குப் பயந்திருக்கும்படி என் இருதயத்தை ஒருமுகப்படுத்த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தேவனாகிய ஆண்டவரே, உம்மை என் முழு இருதயத்தோடும் துதித்து, உமது நாமத்தை என்றென்றைக்கும் மகிமைப்படுத்துவ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ர் எனக்குப் பாராட்டின உமது கிருபை பெரியது; என் ஆத்துமாவைத் தாழ்ந்த பாதாளத்திற்குத் தப்புவித்தீ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ர் எனக்குப் பாராட்டின உமது கிருபை பெரியது; என் ஆத்துமாவைத் தாழ்ந்த பாதாளத்திற்குத் தப்புவித்தீ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வனே அகங்காரிகள் எனக்கு விரோதமாய் எழும்புகிறார்கள். கொடுமைக்காரராகிய கூட்டத்தார் என் பிராணனை வாங்கத் தேடுகிறார்கள், உம்மைத் தங்களுக்கு முன்பாக நிறுத்தி நோக்காதிருக்கி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வனே அகங்காரிகள் எனக்கு விரோதமாய் எழும்புகிறார்கள். கொடுமைக்காரராகிய கூட்டத்தார் என் பிராணனை வாங்கத் தேடுகிறார்கள், உம்மைத் தங்களுக்கு முன்பாக நிறுத்தி நோக்காதிருக்கிற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ாலும் ஆண்டவரே, நீர் மனவுருக்கமும் இரக்கமும், நீடிய பொறுமையும், பூரண கிருபையும், சத்தியமுமுள்ள தேவ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்மேல் நோக்கமாகி, எனக்கு இரங்கும்; உமது வல்லமையை உமது அடியானுக்கு அருளி உமது அடியாளின் குமாரனை இரட்சிய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்மேல் நோக்கமாகி, எனக்கு இரங்கும்; உமது வல்லமையை உமது அடியானுக்கு அருளி உமது அடியாளின் குமாரனை இரட்சிய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ாவே, நீர் எனக்குத் துணைசெய்து என்னைத் தேற்றுகிறதை என் பகைஞர் கண்டு வெட்கப்படும்படிக்கு, எனக்கு அநுகூலமாக ஒரு அடையாளத்தை காண்பித்தருள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ாவே, நீர் எனக்குத் துணைசெய்து என்னைத் தேற்றுகிறதை என் பகைஞர் கண்டு வெட்கப்படும்படிக்கு, எனக்கு அநுகூலமாக ஒரு அடையாளத்தை காண்பித்தருள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ెహోవా, నేను దీనుడను దరిద్రుడను చెవియొగ్గి నాకుత్తరమిమ్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ేను నీ భక్తుడను నా ప్రాణము కాపాడుము. నా దేవా, నిన్ను నమ్ముకొనియున్న నీ సేవకుని రక్షిం ప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ప్రభువా, దినమెల్ల నీకు మొఱ్ఱపెట్టుచున్నాను నన్ను కరుణింప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ప్రభువా, నా ప్రాణము నీ వైపునకు ఎత్తుచున్నాను నీ సేవకుని ప్రాణము సంతోషింపజేయ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ప్రభువా, నీవు దయాళుడవు క్షమించుటకు సిద్ధమైన మనస్సుగలవాడవు నీకు మొఱ్ఱపెట్టువారందరియెడల కృపాతిశయ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 వాడ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యెహోవా, నా ప్రార్థనకు చెవి యొగ్గుము నా మనవుల ధ్వని ఆలకింపుమ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ీవు నాకు ఉత్తరమిచ్చువాడవు గనుక నా ఆపత్కాలమందు నేను నీకు మొఱ్ఱ పెట్టె 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ప్రభువా, నీవు మహాత్మ్యముగలవాడవు ఆశ్చర్యకార్య ములు చేయువాడవు నీవే అద్వితీయ దేవుడ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ప్రభువా, దేవతలలో నీవంటివాడు లేడు నీ కార్యములకు సాటియైన కార్యములు లే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నీవు సృజించిన అన్యజనులందరును వచ్చి నీ సన్నిధిని నమస్కారము చేయుదురు నీ నామమును ఘనపరచుద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యెహోవా, నేను నీ సత్యము ననుసరించి నడచు కొనునట్లు నీ మార్గమును నాకు బోధింపుము. నీ నామము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యపడునట్లు నా హృదయమునకు ఏకదృష్టి కలుగజేయ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నా పూర్ణహృదయముతో నేను నీకు కృతజ్ఞతాస్తు తులు చెల్లించెదను నీ నామమును నిత్యము మహిమపర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ప్రభువా, నా దేవా, నాయెడల నీవు చూపిన కృప అధికమైనది పాతాళపు అగాధమునుండి నా ప్రాణమును తప్ప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దేవా, గర్విష్ఠులు నా మీదికి లేచియున్నారు బలాత్కారులు గుంపుకూడి నా ప్రాణము తీయ జూచుచున్నారు 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న్ను లక్ష్యపెట్టనివారై య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ప్రభువా, నీవు దయాదాక్షిణ్యములుగల దేవుడవు ధీర్ఘశాంతుడవు కృపాసత్యములతో నిండినవాడ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నాతట్టు తిరిగి నన్ను కరుణింపుము నీ సేవకునికి నీ బలము అనుగ్రహింపుము నీ సేవకురాలి కుమారు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క్షింప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యెహోవా, నీవు నాకు సహాయుడవై నన్నాదరించు చున్నావు నా పగవారు చూచి సిగ్గుపడునట్లు శుభకరమైన ఆనవా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కు కనుపరచ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2026-10-20T07:32:53Z</dcterms:created>
  <dcterms:modified xsi:type="dcterms:W3CDTF">2026-10-20T07:32:53Z</dcterms:modified>
  <dc:title>కీర్తనలు : 86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