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: கர்த்தர் நடு இராத்திரியிலே நான் எகிப்தின் மத்தியில் புறப்பட்டுப் போ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் எகிப்து தேசமெங்கும் முன்னும் பின்னும் ஒருக்காலும் உண்டாகாத பெரிய கூக்குரல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তখন মোশিকে বললেন, “মিশর এবং ফরৌণের বিরুদ্ধে আমি আরেকটি বিপর্য়য বয়ে আনব| তারপর, স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কে পাঠিয়ে দেবে| বস্তুত সে তোমাদের চলে য়েতে বাধ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ুমি ইস্রায়েলের লোকদের এই বার্তা পাঠাবে: ‘নারী ও পুরুষ নির্বিশেষে তোমরা নিজের নিজের প্রতিবেশ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সোনা ও রূপোর অলঙ্কার চ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মিশরীয়দের তোমাদের প্রতি দযালু করে তুলবেন| মিশরের লোকরা, এমনকি ফরৌণের কর্মচারীরা মোশিক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ন ব্যক্তির মর্য়াদা দে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শি লোকদের জানাল, “প্রভু বলেছেন, ‘আজ মধ্যরাত নাগাদ আমি মিশরের মধ্যে দিয়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বং তার ফলে মিশরীয়দের সমস্ত প্রথমজাত পুত্ররা মারা যাবে| রাজা ফরৌণের প্রথমজাত পুত্র থেকে শুরু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াঁতাকলে শস্য পেষনকারিণী দাসীর প্রথমজাত পুত্র পর্য়ন্ত সবাই মারা যাবে| এমনকি পশুদেরও প্রথম শাব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সমস্ত মিশরে এমন জোরে কান্নার রোল উঠবে যা অতীতে কখনও হয় নি এবং যা ভবিষ্যতেও কখনও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ইস্রায়েলের লোকদের কোনরকম ক্ষতি হবে না| এমন কি কোনো কুকুর পর্য়ন্ত ইস্রায়েলীয়দের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শুদের দিকে ঘেউ ঘেউ করে চিত্কার করবে না| এর ফলে, তোমরা বুঝতে পারবে আমি মিশরীয়দে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সঙ্গে কতখানি অন্যরকম আচরণ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তোমাদের সমস্ত (মিশরীয় কর্মচারীরা) নতজানু হবে এবং আমার উপাসনা করবে| তারা বলবে, “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কে তোমার সঙ্গে নিয়ে চলে যাও|” তখন মোশি ক্রোধে ফরৌণকে ছেড়ে চলে গে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এরপর মোশিকে আরও বললেন য়ে, “ফরৌণ তোমার কথা শোনে নি| কেন শোনে নি? শোনে নি বলেই তো আমি মিশ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আমার মহাশক্তির প্রভাব দেখাতে পের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োশি ও হারোণ ফরৌণের কাছে গিয়েছিল এবং এই সমস্ত অলৌকিক কাজগুলো করেছিল| কিন্তু প্রভু ফরৌ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ৃদয়কে উদ্ধত করেছিলেন যাতে সে ইস্রায়েলীয়দের তার দেশ থেকে য়েতে না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2026-10-20T06:12:00Z</dcterms:created>
  <dcterms:modified xsi:type="dcterms:W3CDTF">2026-10-20T06:12:00Z</dcterms:modified>
  <dc:title>যাত্রাফল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