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எல்லாரும் அதைக் கேட்டு, பயந்து, இனி இடும்பு செய்யாதி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રાજા પાસે મોટી સંખ્યામાં ઘોડાઓ ન હોવા જોઇએ. અને તેણે ઘોડાઓ લાવવા માંટે પોતાના માંણસોને મિસ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વા નહિ. યહોવાએ આદેશ કર્યો છે કે, ‘તમાંરે ફરી કદી મિસર પાછા જવું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વળી તેણે વધારે પત્નીઓ પણ કરવી નહિ. નહિ તો તેનું હૃદય યહોવા તરફથી વિમુખ થઈ જવાનો ભય છે. વળ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ોનું; ચાંદી પણ સંઘરવુ નહિ. તે અતિ શ્રીમંત ન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ેના રાજ્યાભિષેક પછી તેણે લેવી યાજકો પાસે રહેલ નિયમની એક નકલ પોતાને માંટે કરાવી લે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માંરા દેવ યહોવાને તમાંરે ખોડખાંપણવાળાં બળદ કે ઘેટું અર્પણ કરવાં નહિ. કારણ કે આવાં બલિદ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ધૃણા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તેણે એ જીવનપર્યત પોતાની પાસે રાખવી અને દરરોજ એનો પાઠ કરવો, જેથી તે પોતાના દેવ યહો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ભરાઇને ચાલતાં શીખે અને આ નિયમના પ્રત્યેક નિયમોનું પાલ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ાંરા દેવ યહોવાએ આપેલા કોઈ ગામમાં કોઈ સ્ત્રી કે પુરૂષ યહોવાના કરારનો ભંગ કરીને તેની દૃષ્ટિએ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મ કરવાથી તે પોતાના દેશબંધુઓને ઉતરતી કોટિના ગણશે નહિ, તથા આ આજ્ઞાઓથી વિમુખ થશે નહિ અને આમ કર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લંાબો સમય શાસન કરશે, અને તેના વંશજો ઇસ્રાએલ પર પેઢીઓ સુધી રાજ્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મેં જે વિષે સખત ના જણાવી છે તેવા અન્ય દેવો એટલે સૂર્ય, ચંદ્ર અથવા તારાઓનું-નક્ષત્રોનું પૂ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તમને એ વાતની ખબર પડે તો તમાંરે તેની કાળજીપૂર્વક તપાસ કરવી. અને જો એ વાત સાચી ઠરે અને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બિત થાય કે, એવી ઘૃણાપાત્ર ઘટના ઇસ્રાએલમાં બનવા પામ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ો એવું દુષ્ટકૃત્ય કરનાર સ્ત્રી કે પુરૂષને શહેરના દરવાજા આગળ લાવી, ઇટાળી કરી તેને માંરી ન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એકાદ સાક્ષીના આધારે કોઈ વ્યકિતને માંરી નાખવી નહિ; તે માંટે ઓછામાં ઓછા બે અથવા ત્રણ સાક્ષ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ા જ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ટાળી કરતી વખતે સાક્ષીઓએ પ્રથમ પથ્થર માંરવો અને ત્યારબાદ બીજાઓએ માંરવા; આ રીતે તમાંરે એ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કોઈ વાર કોઈ ખટલાનો ચુકાદો આપવો તમને બહું મુશ્કેલ લાગે-જેમ કે ખૂનનો, મિલકતના હકનો કે માંરામાંર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માંરા શહેરોમાંના કોઇ વિવાદનો જો કોઈ આવો ખટલો તમાંરી સમક્ષ આવે તે બાબત તમાંરે જે જગ્યા તમાંર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પસંદ કરશે ત્યાં લઇ જ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લેવી કુળસમૂહના યાજકોની કે તે વખતના ન્યાયાધીશની પાસે જઈ તેમને પૂછવું, તેઓ તમને સાચો નિર્ણય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ં યહોવાની પસંદ કરેલી જગ્યા પર તેઓ તેમનો ચુકાદો તમને કહેશે. તમાંરે તે ચુકાદાને સ્વીકારવ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થાર્થ તેનું અનુસરણ કરવું, તેઓ તમને જે કઇ કરવા કહે તે કરવા નિશ્ચિત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જે ચુકાદો આપે તેને સ્વીકારવો, અને તેમની તમાંમ સૂચનાઓનો અમલ કરવો. તેઓ કહે તેમાં કઇ પણ બદલ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જો કોઈ તે વખતે દેવ યહોવાની સેવા કરનાર યાજકના કે ન્યાયાધીશના ચૂકાદાઓ અસ્વીકાર કરવાની દૃષ્ટ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, તો તેને દેહાતદંડ આપવો. આમ, તમાંરે એ પાપીઓને ઇસ્રાએલમાંથી દૂર ક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બીજા બધા લોકોને એની જાણ થશે ત્યારે તેઓ ગભરાઇ જશે અને એવી દુષ્ટતા કદી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માંરા દેવ યહોવા તમને જે દેશ આપે છે ત્યાં પહોંચી જાઓ અને તેનો કબજો લઈ ત્યાં વસવાટ કરો, પછી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લાગે કે, ‘અમાંરી આસપાસની અન્ય પ્રજાઓની જેમ અમાંરે પણ રાજા હોવો જોઈ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તમાંરે તમાંરા યહોવા દેવ જે વ્યકિતને પસંદ કરે તેને જ તમાંરે રાજા તરીકે નિયુકત કરવો. પરંતુ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 હોવો જોઈએ, વિદેશ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2026-10-20T03:04:15Z</dcterms:created>
  <dcterms:modified xsi:type="dcterms:W3CDTF">2026-10-20T03:04:15Z</dcterms:modified>
  <dc:title>પુનર્નિયમ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