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th year of king Darius, that the word of the LORD came unto Zechariah in the fourth day of the ninth month, even in Chisle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th year of king Darius, that the word of the LORD came unto Zechariah in the fourth day of the ninth month, even in Chisle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they had sent unto the house of God Sherezer and Regemmelech, and their men, to pray before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speak unto the priests which were in the house of the LORD of hosts, and to the prophets, saying, Should I weep in the fifth month, separating myself, as I have done these so many yea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speak unto the priests which were in the house of the LORD of hosts, and to the prophets, saying, Should I weep in the fifth month, separating myself, as I have done these so many yea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speak unto the priests which were in the house of the LORD of hosts, and to the prophets, saying, Should I weep in the fifth month, separating myself, as I have done these so many yea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came the word of the LORD of hosts unto me, say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peak unto all the people of the land, and to the priests, saying, When all of you fasted and mourned in the fifth and seventh month, even those seventy years, did all of you at all fast unto me, even to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peak unto all the people of the land, and to the priests, saying, When all of you fasted and mourned in the fifth and seventh month, even those seventy years, did all of you at all fast unto me, even to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peak unto all the people of the land, and to the priests, saying, When all of you fasted and mourned in the fifth and seventh month, even those seventy years, did all of you at all fast unto me, even to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all of you did eat, and when all of you did drink, did not all of you eat for yourselves, and drink for yourselv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all of you did eat, and when all of you did drink, did not all of you eat for yourselves, and drink for yourselv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ould all of you not hear the words which the LORD has cried by the former prophets, when Jerusalem was inhabited and in prosperity, and the cities thereof round about her, when men inhabited the south and the pl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ould all of you not hear the words which the LORD has cried by the former prophets, when Jerusalem was inhabited and in prosperity, and the cities thereof round about her, when men inhabited the south and the pl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ould all of you not hear the words which the LORD has cried by the former prophets, when Jerusalem was inhabited and in prosperity, and the cities thereof round about her, when men inhabited the south and the plai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word of the LORD came unto Zechariah, say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peaks the LORD of hosts, saying, Execute true judgment, and show mercy and compassions every man to his bro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peaks the LORD of hosts, saying, Execute true judgment, and show mercy and compassions every man to his bro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oppress not the widow, nor the fatherless, the stranger, nor the poor; and let none of you imagine evil against his brother in your hear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oppress not the widow, nor the fatherless, the stranger, nor the poor; and let none of you imagine evil against his brother in your hear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y refused to hearken, and pulled away the shoulder, and stopped their ears, that they should not he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y refused to hearken, and pulled away the shoulder, and stopped their ears, that they should not he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they made their hearts as an adamant stone, lest they should hear the law, and the words which the LORD of hosts has sent in his spirit by the former prophets: therefore came a great wrath from the LORD of host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they made their hearts as an adamant stone, lest they should hear the law, and the words which the LORD of hosts has sent in his spirit by the former prophets: therefore came a great wrath from the LORD of hos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they made their hearts as an adamant stone, lest they should hear the law, and the words which the LORD of hosts has sent in his spirit by the former prophets: therefore came a great wrath from the LORD of hos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it has come to pass, that as he cried, and they would not hear; so they cried, and I would not hear, says the LORD of hos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it has come to pass, that as he cried, and they would not hear; so they cried, and I would not hear, says the LORD of hos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scattered them with a whirlwind among all the nations whom they knew not. Thus the land was desolate after them, that no man passed through nor returned: for they laid the pleasant land desola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scattered them with a whirlwind among all the nations whom they knew not. Thus the land was desolate after them, that no man passed through nor returned: for they laid the pleasant land desola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scattered them with a whirlwind among all the nations whom they knew not. Thus the land was desolate after them, that no man passed through nor returned: for they laid the pleasant land desola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யு ராஜா அரசாண்ட நாலாம் வருஷம், கிஸ்லே என்னும் ஒன்பதாம் மாதம், நாலாந்தேதியிலே, சகரியா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டைய சமுகத்தில் விண்ணப்பம்பண்ண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இத்தனை வருஷம்வரையிலே செய்ததுபோல ஐந்தாம் மாதத்திலே அழுது ஒடுக்கத்திலிருக்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டைய கர்த்தரின் ஆலயத்திலிருக்கும் ஆசாரியரிடத்திலும் தீர்க்கதரிசிகளிடத்திலும் கேட்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சேரும் ரெகெம்மெலேகும் அவனுடைய மனுஷரும் தேவனுடைய ஆலயத்துக்கு அனுப்ப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சேனைகளுடைய கர்த்தரின்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தேசத்தின் எல்லா ஜனத்தோடும் ஆசாரியர்களோடும் சொல்லவேண்டியது என்னவென்றால், நீங்கள் இந்த எழு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க ஐந்தாம் மாதத்திலும் ஏழாம் மாதத்திலும் உபாவாசம்பண்ணி துக்கங்கொண்டாடினபோ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ன்றுதானா உப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புசிக்கிறபோதும் குடிக்கிறபோதும் உங்களுக்கென்றல்லவா புசிக்கிறீர்கள்? உங்களுக்கென்ற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ருசலேமும் அதைச் சுற்றிலுமிருந்த பட்டணங்களும் குடிநிறைந்து சுகமாயிருந்தகாலத்திலும், தெற்குநா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மியும் குடியேறியிருந்த காலத்திலும் முன்னிருந்த தீர்க்கதரிசிகளைக்கொண்டு கர்த்தர் 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இவைகள் அல்லவோ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கர்த்தருடைய வார்த்தை சகரியாவு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னைகளின் கர்த்தர் உரைக்கிறது என்னவென்றால், நீங்கள் உண்மையாய் நியாயந்தீர்த்து, அவனவன் த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குத் தயவும் இரக்கமு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தவையையும் திக்கற்ற பிள்ளையையும் பரதேசியையும் சிறுமையானவனையும் ஒடுக்காமலும், உங்களில்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சகோதரனுக்கு விரோதமாய்த் தன் இருதயத்தில் தீங்கு நினையாமலும் இ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கவனிக்க மனதில்லாமல் தங்கள் தோளை முரட்டுத்தனமாய் விலக்கி, கேளாதபடிக்குத் தங்கள்செ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தத்தையும் சேனைகளின் கர்த்தர் தம்முடைய ஆவியின் மூலமாய் முந்தின தீர்க்கதரிசிகளை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ன வார்த்தைகளையும் கேளாதபடிக்குத் தங்கள் இருதயத்தை வைராக்கியமாக்கினார்கள்; ஆகையால்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ங்கோபம் சேனைகளின் கர்த்தரிடத்திலிருந்து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தலால் நான் கூப்பிட்டபோது, அவர்கள் எப்படி கேளாமற்போனார்களோ அப்படியே அவர்கள் கூப்பிட்டபோது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மலிருந்தேனெ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அறியாத புறஜாதிகளுக்குள்ளே அவர்களைப் பறக்கடித்தேன்; அதினால் அவர்கள் பின்வைத்துப்போன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வரத்தில்லாமல் பாழாய்ப்போயிற்று; அவர்களின் இன்பமான தேசத்தைப் பாழாய்ப்போகப்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2026-09-16T23:53:20Z</dcterms:created>
  <dcterms:modified xsi:type="dcterms:W3CDTF">2026-09-16T23:53:20Z</dcterms:modified>
  <dc:title>சகரியா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