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രാജാക്കന്മാർ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ഈ കാര്യം ചെയ്യരുതു എന്നു യഹോവ അവരോടു വിലക്കിയിരുന്ന വിഗ്രഹങ്ങളെ അവർ ചെന്നു സേ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എന്നാൽ യഹോവ സകലപ്രവാചകന്മാരും ദർശകന്മാരും മുഖാന്തരം യിസ്രായേലിനോടും യെഹൂദയോടും: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ർമ്മാർഗ്ഗങ്ങളെ വിട്ടു ഞാൻ നിങ്ങളുടെ പിതാക്കന്മാരോടു കല്പിച്ചതും എന്റെ ദാസ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ചകന്മാർമുഖാന്തരം നിങ്ങൾക്കു അയച്ചുതന്നതുമായ ന്യായപ്രമാണത്തിന്നൊത്തവണ്ണമൊക്കെയും എന്റെ കല്പന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 പ്രമാണിച്ചുനടപ്പിൻ എന്നു സാക്ഷീക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ങ്കിലും അവർ കേൾക്കാതെ തങ്ങളുടെ ദൈവമായ യഹോവയിൽ വിശ്വസിക്കാതിരുന്ന പിതാക്കന്മാരെപ്പോലെ ദുശ്ശാഠ്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വന്റെ ചട്ടങ്ങളെയും അവരുടെ പിതാക്കന്മാരോടു അവൻ ചെയ്ത നിയമത്തെയും അവൻ അവരോടു സാക്ഷീകരി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ഷ്യങ്ങളെയും നിരസിച്ചുകളഞ്ഞു; അവർ വ്യാജത്തെ പിന്തുടർന്നു വ്യർത്ഥന്മാരായിത്തീർന്നു; അവരെപ്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ചരിക്കരുതു എന്നു യഹോവ കല്പിച്ചിരുന്ന ചുറ്റുമുള്ള ജാതികളെ തന്നേ അവർ പിന്തുട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വർ തങ്ങളുടെ ദൈവമായ യഹോവയുടെ കല്പനകളെ ഒക്കെയും ഉപേക്ഷിച്ചുകളഞ്ഞു തങ്ങൾക്കു ര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ളക്കുട്ടികളുടെ വിഗ്രഹങ്ങൾ വാർപ്പിച്ചു അശേരാപ്രതിഷ്ഠയും ഉണ്ടാക്കി; ആകാശത്തിലെ സർവ്വസൈന്യത്തെ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മസ്കരിച്ചു ബാലിനെയും സേവിച്ചു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വർ തങ്ങളുടെ പുത്രന്മാരെയും പുത്രിമാരെയും അഗ്നിപ്രവേശം ചെയ്യിച്ചു പ്രശ്നവും ആഭിചാര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യോഗിച്ചു യഹോവയെ കോപിപ്പിക്കേണ്ടതിന്നു അവന്നു അനിഷ്ടമായുള്ളതു ചെയ്‍വാൻ തങ്ങളെത്തന്നേ വിറ്റു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തുനിമിത്തം യഹോവ യിസ്രായേലിനോടു ഏറ്റവും കോപിച്ചു അവരെ തന്റെ സന്നിധിയിൽ നിന്നു നീ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ഗോത്രം മാത്രമല്ലാതെ ആരും ശേഷിച്ചി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യെഹൂദയും തങ്ങളുടെ ദൈവമായ യഹോവയുടെ കല്പനകളെ പ്രമാണിക്കാതെ യിസ്രായേൽ ഉണ്ടാക്കിയ ചട്ട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സരിച്ചു ന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ആകയാൽ യഹോവ യിസ്രായേൽസന്തതിയെ മുഴുവനും തള്ളി അവരെ താഴ്ത്തി, കൊള്ളയിടുന്നവരുടെ കയ്യിൽ ഏ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ടുവിൽ അവരെ തന്റെ സന്നിധിയിൽനിന്നു നീ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ഹൂദാരാജാവായ ആഹാസിന്റെ പന്ത്രണ്ടാം ആണ്ടിൽ ഏലയുടെ മകനായ ഹോശേയ യിസ്രായേലിന്നു രാജാവായി ശമർയ്യ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മ്പതു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വൻ യഹോവെക്കു അനിഷ്ടമായുള്ളതു ചെയ്തു; തനിക്കു മുമ്പുള്ള യിസ്രായേൽരാജാക്കന്മാരെപ്പോലെ അല്ലതാ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അവന്റെ നേരെ അശ്ശൂർ രാജാവായ ശൽമനേസെർ പുറപ്പെട്ടു വന്നു; ഹോശേയ അവന്നു ആശ്രിതനായിത്തീർന്നു കപ്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ത്തു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അവൻ യിസ്രായേലിനെ ദാവീദ് ഗൃഹത്തിങ്കൽനിന്നു പറിച്ചുകളഞ്ഞു; അവർ നെബാത്തിന്റെ മകനായ യൊരോബെയാമി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ക്കി; യൊരോബെയാം യിസ്രായേലിനെ യഹോവയെ വിട്ടുമാറുമാറാക്കി അവരെക്കൊണ്ടു വലിയോരു പാപം ചെയ്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എന്നാൽ ഹോശേയ മിസ്രയീംരാജാവായ സോവിന്റെ അടുക്കൽ ദൂതന്മാരെ അയക്കയും അശ്ശൂർരാജാവിന്നു ആണ്ടുതോറുമു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പ്പം കൊടുത്തയക്കാതിരിക്കയും ചെയ്തതുനിമിത്തം അശ്ശൂർ രാജാവു അവനിൽ ദ്രോഹം കണ്ടിട്ടു അവനെ പിടി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ന്ധിച്ചു കാരാഗൃഹത്തിൽ ആ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അശ്ശൂർരാജാവു രാജ്യത്തു എല്ലാടവും കൂടി കടന്നു ശമർയ്യയിലേക്കു വന്നു അതിനെ മൂന്നു സംവത്സ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രോധി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ഹോശേയയുടെ ഒമ്പതാം ആണ്ടിൽ അശ്ശൂർരാജാവു ശമർയ്യയെ പിടിച്ചു യിസ്രായേലിനെ ബദ്ധരാക്കി അശ്ശൂരി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പോയി, ഹലഹിലും ഗോസാൻ നദീതീരത്തിലെ ഹാബോരിലും മേദ്യരുടെ പട്ടണങ്ങളിലും പാർ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യിസ്രായേൽമക്കൾ തങ്ങളെ മിസ്രയീംരാജാവായ ഫറവോന്റെ കൈക്കീഴിൽനിന്നു വിടുവിച്ചു മിസ്രയീംദേശത്തു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പ്പെടടുവിച്ചു കൊണ്ടുവന്ന തങ്ങളുടെ ദൈവമായ യഹോവയോടു പാപം ചെയ്തു അന്യദൈവങ്ങളെ ഭജി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യഹോവ യിസ്രായേൽമക്കളുടെ മുമ്പിൽനിന്നു നീക്കിക്കളഞ്ഞിരുന്ന ജാതികളുടെ ചട്ടങ്ങളെയും അവയെ നടപ്പാ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രാജാക്കന്മാരുടെ ചട്ടങ്ങളെയും അനുസരിച്ചുനടക്കയും ചെയ്തതുകൊണ്ടു ഇങ്ങനെ സംഭ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യിസ്രായേൽമക്കൾ തങ്ങളുടെ ദൈവമായ യഹോവെക്കു വിരോധമായി കൊള്ളരുതാത്തകാര്യങ്ങളെ രഹസ്യമാ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വൽക്കാരുടെ ഗോപുരംമുതൽ ഉറപ്പുള്ള പട്ടണംവരെ തങ്ങളുടെ എല്ലാപട്ടണങ്ങളിലും പൂജാഗിരികൾ പണി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ർ ഉയർന്ന കുന്നിന്മേലൊക്കെയും പച്ചവൃക്ഷത്തിൻ കീഴിലൊക്കെയും വിഗ്രഹസ്തംഭങ്ങളും അശേരാപ്രതിഷ്ഠ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ഥാ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യഹോവ തങ്ങളുടെ മുമ്പിൽ നിന്നു നീക്കക്കളഞ്ഞിരുന്ന ജാതികളെപ്പോലെ അവർ സകലപൂജാഗിരികളിലും ധൂപം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 കോപിപ്പിപ്പാൻ തക്കവണ്ണം ദോഷമായുള്ള കാര്യങ്ങളെ 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അങ്ങനെ യിസ്രായേൽമക്കൾ യൊരോബെയാം ചെയ്ത സകലപാപങ്ങളിലും ന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വർ അവയെ വിട്ടുമാറായ്കയാൽ യഹോവ പ്രാവചകന്മാരായ തന്റെ സകലദാസന്മാരും മുഖാന്തരം അരുളിച്ചെയ്ത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ടുവിൽ യിസ്രായേലിനെ തന്റെ സന്നിധിയിൽ നിന്നു നീക്കിക്കളഞ്ഞു. ഇങ്ങനെ യിസ്രായേൽ സ്വദേശം വി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ശൂരിലേക്കു പോകേണ്ടിവന്നു; ഇന്നുവരെ അവിടെ ഇ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അശ്ശൂർ രാജാവു ബാബേൽ, കൂഥാ, അവ്വ, ഹമാത്ത്, സെഫർവ്വയീം എന്നിവിടങ്ങളിൽനിന്നു ആളുകളെ വരു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മക്കൾക്കു പകരം ശമർയ്യാപട്ടണങ്ങളിൽ പാർപ്പിച്ചു; അവർ ശമർയ്യകൈവശമാക്കി അതിന്റെ പട്ടണങ്ങ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വർ അവിടെ പാർപ്പാൻ തുടങ്ങിയപ്പോൾ യഹോവയെ ഭജിച്ചില്ല; അതുകൊണ്ടു യഹോവ അവരുടെ ഇടയിൽ സിംഹ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ച്ചു; അവ അവരിൽ ചിലരെ കൊന്നു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പ്പോൾ അവർ അശ്ശൂർ രാജാവിനെ അറിയിച്ചതു: നീ കുടിനീക്കി ശമർയ്യാപട്ടണങ്ങളിൽ പാർപ്പിച്ച ജാതിക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ദേശത്തിലെ ദൈവത്തിന്റെ മാർഗ്ഗം അറിയായ്കകൊണ്ടു അവൻ അവരുടെ ഇടയിൽ സിംഹങ്ങളെ അയച്ചു; അവർ ആ ദേശത്തി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ത്തിന്റെ മാർഗ്ഗം അറിയായ്കയാൽ അവ അവരെ കൊന്നുകള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അതിന്നു അശ്ശൂർ രാജാവു: നിങ്ങൾ അവിടെനിന്നു കൊണ്ടുവന്ന പുരോഹിതന്മാരിൽ ഒരുത്തനെ അവി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പോകുവിൻ; അവർ ചെന്നു അവിടെ പാർക്കയും അവർ ആ ദേശത്തെ ദൈവത്തിന്റെ മാർഗ്ഗം അവരെ ഉപദേശി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ട്ടെ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അങ്ങനെ അവർ ശമർയ്യയിൽനിന്നു കൊണ്ടുപോയിരുന്ന പുരോഹിതന്മാരിൽ ഒരുത്തൻ വന്നു ബേഥേലിൽ പാർത്തു; യഹോ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ജിക്കേണ്ടുന്ന വിധം അവർക്കു ഉപദേശിച്ചു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എങ്കിലും അതതു ജാതി താന്താന്റെ ദേവന്മാരെ ഉണ്ടാക്കി, ഓരോ ജാതി പാർത്തുവന്ന പട്ടണങ്ങളിൽ ശമർയ്യ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ക്കിയിരുന്ന പൂജാഗിരിക്ഷേത്രങ്ങളിൽ പ്രതിഷ്ഠി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ബാബേൽകാർ സുക്കോത്ത്-ബെനോത്തിനെ ഉണ്ടാക്കി; കൂഥക്കാർ നേർഗാലിനെ ഉണ്ടാക്കി; ഹമാത്ത്കാർ അശീ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അവ്വക്കാർ നിബ്ഹസിനെയും തർത്തക്കിനെയും ഉണ്ടാക്കി; സെഫർവ്വക്കാർ സെഫർവ്വയീംദേവ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ദ്രമേലെക്കിന്നും അനമേലെക്കിന്നും തങ്ങളുടെ മക്കളെ അഗ്നിപ്രവേശനം ചെയ്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അവർ യഹോവയെ ഭജിക്കയും തങ്ങളുടെ ഇടയിൽനിന്നു തന്നേ പൂജാഗിരിപുരോഹിതന്മാരെ നിയമിക്കയും അവർ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ടി പൂജാഗിരിക്ഷേത്രങ്ങളിൽ യാഗം കഴിക്കയും ചെ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അങ്ങനെ അവർ യഹോവയെ ഭജിക്കയും തങ്ങൾ വിട്ടു പുറപ്പെട്ടു പോന്ന ജാതികളുടെ മര്യാദപ്രകാരം സ്വ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വന്മാരെ സേവിക്കയും ചെയ്തു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ഇന്നുവരെയും അവർ മുമ്പിലത്തെ മര്യാദപ്രകാരം തന്നേ ചെയ്യുന്നു; യഹോവയെ ഭജിക്കുന്നില്ല;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ന്തചട്ടങ്ങളെയും മാർഗ്ഗവിധികളെയും ആകട്ടെ, യഹോവ യിസ്രായേൽ എന്നു പേർവിളിച്ച യക്കോബിന്റെ മക്ക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പിച്ച ന്യായപ്രമാണത്തെയും കല്പനയെയുമാകട്ടെ അനുസരിച്ചുനടക്കുന്നതു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യഹോവ അവരോടു ഒരു നിയമം ചെയ്തു കല്പിച്ചതു എന്തെന്നാൽ: നിങ്ങൾ അന്യദൈവങ്ങളെ ഭജിക്കയും അ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ഗംകഴിക്കയും ചെയ്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നിങ്ങളെ മഹാശക്തികൊണ്ടും നീട്ടിയ ഭുജംകൊണ്ടും മിസ്രയീംദേശത്തുനിന്നു കൊണ്ടുവന്ന യഹോവയെ മാ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ജിക്കയും അവനെ മാത്രം നമസ്കരിക്കയും അവന്നു മാത്രം യാഗംകഴിക്കയും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അവൻ നിങ്ങൾക്കു എഴുതിത്തന്ന ചട്ടങ്ങളെയും ന്യായങ്ങളെയും ന്യായപ്രമാണത്തെയും കല്പനയെയും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നാളും പ്രമാണിച്ചുനടക്കേണം; അന്യദൈവങ്ങളെ ഭജി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ഞാൻ നിങ്ങളോടു ചെയ്ത നിയമം നിങ്ങൾ മറക്കരുതു; അന്യ ദൈവങ്ങളെ ഭജിക്കയുമ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നിങ്ങളുടെ ദൈവമായ യഹോവയെ മാത്രം നിങ്ങൾ ഭജിക്കേണം; എന്നാൽ അവൻ നിങ്ങളെ നിങ്ങളുടെ സകലശത്രുക്കളു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യ്യിൽനിന്നു വിടു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എങ്കിലും അവർ കേൾക്കാതെ തങ്ങളുടെ പണ്ടത്തെ മര്യാദ അനുസരിച്ചു നട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അങ്ങനെ ഈ ജാതികൾ യഹോവയെ ഭജിക്കയും തങ്ങളുടെ വിഗ്രഹങ്ങളെ സേവിക്കയും ചെയ്തു; പിതാക്ക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തുപോലെ പുത്രന്മാരും പൌത്രന്മാരും ഇന്നുവരെ ചെയ്തുവ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7]]></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2026-10-20T03:02:11Z</dcterms:created>
  <dcterms:modified xsi:type="dcterms:W3CDTF">2026-10-20T03:02:11Z</dcterms:modified>
  <dc:title>2 രാജാക്കന്മാർ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