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்தனை அற்புத நன்மைகள் செய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என்னைக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 நாட்களும் எம்மை நட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யேசுவே முன் செல்கிறார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ர்ந்திடும் வேளைகள் எம்மைத் தே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வர் தேவ ஆவி எம்ம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ந்திடும் துன்ப துயரமாம் வேள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கிருபைகள் அளித்திடுவார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ூப்பிடும் வேளைகளில் நேசக் கொடி அச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ந்தே பதில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ளுவேன் அன்பர் இயேச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ிடும் வழிகள் எந்தன் ஆப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 வசனத்தால் நடத்திடுவார் –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ற்பல சோதனைகள் எம்மைச் சூழ்ந்திட்ட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பலன் வாழ்வில் பரிசு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 எமக்காய் கட்டி வெளிப்ப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வேன் தரிசிக்க தூய முக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ங்கள் போக்க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இயேசுவை என்றும்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ியம் மாற்ற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கழ்ந்திடுவேன் அவர் நாம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ிறைந்த நல் இதய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ட் காலமெல்லாம் துதி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மறவா நல் மன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2026-09-15T13:55:14Z</dcterms:created>
  <dcterms:modified xsi:type="dcterms:W3CDTF">2026-09-15T13:55:14Z</dcterms:modified>
  <dc:title>துதிப் பாடல்கள் : 352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