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்தனை அற்புத நன்மைகள் செய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என்னைக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னை நாட்களும் எம்மை நட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இயேசுவே முன் செல்கிறார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ர்ந்திடும் வேளைகள் எம்மைத் தே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வர் தேவ ஆவி எம்ம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ந்திடும் துன்ப துயரமாம் வேள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கிருபைகள் அளித்திடுவார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ூப்பிடும் வேளைகளில் நேசக் கொடி அச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ாய் வந்தே பதில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கொள்ளுவேன் அன்பர் இயேசு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ப்பிடும் வழிகள் எந்தன் ஆபத்த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 வசனத்தால் நடத்திடுவார் – ந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ற்பல சோதனைகள் எம்மைச் சூழ்ந்திட்ட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பலன் வாழ்வில் பரிசு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ை எமக்காய் கட்டி வெளிப்ப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வேன் தரிசிக்க தூய முகம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ங்கள் போக்க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 இயேசுவை என்றும்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ீவியம் மாற்ற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ுகழ்ந்திடுவேன் அவர் நாம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ிறைந்த நல் இதயம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ட் காலமெல்லாம் துதி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மறவா நல் மன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2026-07-30T21:42:58Z</dcterms:created>
  <dcterms:modified xsi:type="dcterms:W3CDTF">2026-07-30T21:42:58Z</dcterms:modified>
  <dc:title>துதிப் பாடல்கள் : 352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