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தம் கீதம் ஜெய ஜெய கீதம்
கை கொட்டிப் பாடிடுவோம்
இயேசு ராஜன் உயிர்த்தெழுந்தார் - அல்லேலூயா
ஜெயம் என்று ஆர்ப்பரிப்போம் - ஆ! ஆ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 அதோ கல்லறை மூடினப் பெருங்கல்
புரண்டுருண்டோடுது பார் - அங்கு
போட்ட முத்திரை காவல் நிற்குமோ
தேவ புத்திரர் சந்நிதிமுன் - ஆ! ஆ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ண்டாம் வேண்டாம் அழுதிட வேண்டாம்
ஓடி உரைத்திடுவோம் - தாம்
கூறின மாமறை விட்டனர் கல்லறை
போங்கள் கலிலேயாவுக்கு - ஆ! ஆ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னா காய்பா ஆசாரியர் சங்கம்
அதிரடி கொள்ளுகின்றார் - இன்னா
பூத கணங்கள் இடி ஒலி கண்டு
பயந்து நடுங்குகின்றார் - ஆ! ஆ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சல் நிலைகளை உயர்த்தி நடப்போம்
வருகின்றார் ஜெய வீரன் - நாமம்
மேள வாத்தியம் கைமணி பூரிகை
எடுத்து முழங்கிடுவோம் – ஆ! ஆ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2026-07-30T13:14:47Z</dcterms:created>
  <dcterms:modified xsi:type="dcterms:W3CDTF">2026-07-30T13:14:47Z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