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ாலங்கள் நிறைவேறும்போது விளங்கும் நியமத்தின்படி பரலோகத்திலிருக்கிறவைகளும் பூலோகத்திலிருக்கிறவைகளுமாகிய சகலமும் கிறிஸ்துவுக்குள்ளே கூட்டப்படவேண்டுமென்ற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மக்குள்ளே தீர்மானித்திருந்த தம்முடைய தயவுள்ள சித்தத்தின் இரகசியத்தை எனக்கு அறிவித்த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மக்குள்ளே தீர்மானித்திருந்த தம்முடைய தயவுள்ள சித்தத்தின் இரகசியத்தை எனக்கு அறிவித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 கிறிஸ்துவின்மேல் முன்னே நம்பிக்கையாயிருந்த நாங்கள் அவருடைய மகிமைக்குப் புகழ்ச்சியாயிருக்கும்படிக்க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 கிறிஸ்துவின்மேல் முன்னே நம்பிக்கையாயிருந்த நாங்கள் அவருடைய மகிமைக்குப் புகழ்ச்சியாயிருக்கும்படிக்க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மது சித்தத்தின் ஆலோசனைக்குத்தக்கதாக எல்லாவற்றையும் நடப்பிக்கிற அவருடைய தீர்மானத்தின்படியே, நாங்கள் முன்குறிக்கப்பட்டு, கிறிஸ்துவுக்குள் அவருடைய சுதந்தரமாகும்படி தெரிந்துகொள்ளப்பட்ட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ும் உங்கள் இரட்சிப்பின் சுவிசேஷமாகிய சத்திய வசனத்தைக் கேட்டு, விசுவாசிகளானபோது, வாக்குத்தத்தம்பண்ணப்பட்ட பரிசுத்த ஆவியால் அவருக்குள் முத்திரைபோடப்பட்டீ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ும் உங்கள் இரட்சிப்பின் சுவிசேஷமாகிய சத்திய வசனத்தைக் கேட்டு, விசுவாசிகளானபோது, வாக்குத்தத்தம்பண்ணப்பட்ட பரிசுத்த ஆவியால் அவருக்குள் முத்திரைபோடப்பட்டீ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ுக்குச் சொந்தமானவர்கள் அவருடைய மகிமைக்குப் புகழ்ச்சியாக மீட்கப்படுவார்கள் என்பதற்கு ஆவியானவர் நம்முடைய சுதந்தரத்தின் அச்சாரமாயிரு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ுக்குச் சொந்தமானவர்கள் அவருடைய மகிமைக்குப் புகழ்ச்சியாக மீட்கப்படுவார்கள் என்பதற்கு ஆவியானவர் நம்முடைய சுதந்தரத்தின் அச்சாரமாயிரு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மக்குமுன்பாக நாம் அன்பில் பரிசுத்தமுள்ளவர்களும் குற்றமில்லாதவர்களுமாயிருப்பதற்கு, அவர் உலகத்தோற்றத்துக்கு முன்னே கிறிஸ்துவுக்குள் நம்மைத் தெரிந்துகொண்டபடியே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படியினாலே, கர்த்தராகிய இயேசுவின்மேலுள்ள உங்கள் விசுவாசத்தையும், பரிசுத்தவான்களெல்லார்மேலுள்ள உங்கள் அன்பையுங்குறித்து நான் கேள்விப்பட்ட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படியினாலே, கர்த்தராகிய இயேசுவின்மேலுள்ள உங்கள் விசுவாசத்தையும், பரிசுத்தவான்களெல்லார்மேலுள்ள உங்கள் அன்பையுங்குறித்து நான் கேள்விப்பட்ட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டைவிடாமல் உங்களுக்காக ஸ்தோத்திரம்பண்ணி, என் ஜெபங்களில் உங்களை நினை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ம்முடைய கர்த்தராகிய இயேசுகிறிஸ்துவின் தேவனும் மகிமையின் பிதாவுமானவர் தம்மை நீங்கள் அறிந்துகொள்வதற்கான ஞானத்தையும் தெளிவையும் அளிக்கிற ஆவியை உங்களுக்குத் தந்தருளவேண்டுமென்ற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ம்முடைய கர்த்தராகிய இயேசுகிறிஸ்துவின் தேவனும் மகிமையின் பிதாவுமானவர் தம்மை நீங்கள் அறிந்துகொள்வதற்கான ஞானத்தையும் தெளிவையும் அளிக்கிற ஆவியை உங்களுக்குத் தந்தருளவேண்டுமென்ற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ம்முடைய கர்த்தராகிய இயேசுகிறிஸ்துவின் தேவனும் மகிமையின் பிதாவுமானவர் தம்மை நீங்கள் அறிந்துகொள்வதற்கான ஞானத்தையும் தெளிவையும் அளிக்கிற ஆவியை உங்களுக்குத் தந்தருளவேண்டுமென்ற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ம் நம்மை அழைத்ததினாலே நமக்கு உண்டாயிருக்கிற நம்பிக்கை இன்னதென்றும், பரிசுத்தவான்களிடத்தில் தமக்கு உண்டாயிருக்கிற சுதந்தரத்தினுடைய மகிமையின் ஐசுவரியம் இன்னதென்றும்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ம் நம்மை அழைத்ததினாலே நமக்கு உண்டாயிருக்கிற நம்பிக்கை இன்னதென்றும், பரிசுத்தவான்களிடத்தில் தமக்கு உண்டாயிருக்கிற சுதந்தரத்தினுடைய மகிமையின் ஐசுவரியம் இன்னதென்றும்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ம் கிறிஸ்துவை மரித்தோரிலிருந்து எழுப்பி, அவரிடத்தில் நடப்பித்த தமது பலத்த சத்துவத்தின் வல்லமைப்படியே விசுவாசிக்கிறவர்களாகிய நம்மிடத்திலே காண்பிக்கும் தம்முடைய வல்லமையின் மகா மேன்மையான மகத்துவம் இன்னதென்றும், நீங்கள் அறியும்படிக்கு, அவர் உங்களுக்குப் பிரகாசமுள்ள மனக்கண்களைக் கொடுக்கவேண்டுமென்றும் வேண்டிக்கொள்ளு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ம் கிறிஸ்துவை மரித்தோரிலிருந்து எழுப்பி, அவரிடத்தில் நடப்பித்த தமது பலத்த சத்துவத்தின் வல்லமைப்படியே விசுவாசிக்கிறவர்களாகிய நம்மிடத்திலே காண்பிக்கும் தம்முடைய வல்லமையின் மகா மேன்மையான மகத்துவம் இன்னதென்றும், நீங்கள் அறியும்படிக்கு, அவர் உங்களுக்குப் பிரகாசமுள்ள மனக்கண்களைக் கொடுக்கவேண்டுமென்றும் வேண்டிக்கொள்ள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மக்குமுன்பாக நாம் அன்பில் பரிசுத்தமுள்ளவர்களும் குற்றமில்லாதவர்களுமாயிருப்பதற்கு, அவர் உலகத்தோற்றத்துக்கு முன்னே கிறிஸ்துவுக்குள் நம்மைத் தெரிந்துகொண்டபடியே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ல்லாத் துரைத்தனத்துக்கும், அதிகாரத்துக்கும், வல்லமைக்கும், கர்த்தத்துவத்துக்கும், இம்மையில்மாத்திரமல்ல மறுமையிலும் பேர்பெற்றிருக்கும் எல்லா நாமத்துக்கும் மேலாய் அவர் உயர்ந்திருக்கத்தக்கதாக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ை உன்னதங்களில் தம்முடைய வலதுபாரிசத்தில் உட்காரும்படி செய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ை உன்னதங்களில் தம்முடைய வலதுபாரிசத்தில் உட்காரும்படி செய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ல்லாவற்றையும் அவருடைய பாதங்களுக்குக் கீழ்ப்படுத்த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ல்லாவற்றையும் எல்லாவற்றாலும் நிரப்புகிறவருடைய நிறைவாகிய சரீரமான சபைக்கு அவரை எல்லாவற்றிற்கும் மேலான தலையாகத் தந்தருளின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ல்லாவற்றையும் எல்லாவற்றாலும் நிரப்புகிறவருடைய நிறைவாகிய சரீரமான சபைக்கு அவரை எல்லாவற்றிற்கும் மேலான தலையாகத் தந்தருளின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சித்தத்தினாலே இயேசுகிறிஸ்துவினுடைய அப்போஸ்தலனாகிய பவுல், எபேசுவிலே கிறிஸ்து இயேசுவுக்குள் விசுவாசிகளாயிருக்கிற பரிசுத்தவான்களுக்கு எழுதுகிறதாவது: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சித்தத்தினாலே இயேசுகிறிஸ்துவினுடைய அப்போஸ்தலனாகிய பவுல், எபேசுவிலே கிறிஸ்து இயேசுவுக்குள் விசுவாசிகளாயிருக்கிற பரிசுத்தவான்களுக்கு எழுதுகிறதாவது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ம்முடைய பிதாவாகிய தேவனாலும், கர்த்தராகிய இயேசுகிறிஸ்துவினாலும்,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ம்முடைய பிதாவாகிய தேவனாலும், கர்த்தராகிய இயேசுகிறிஸ்துவினாலும்,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ரியமானவருக்குள் தாம் நமக்குத் தந்தருளின தம்முடைய கிருபையின் மகிமைக்குப் புகழ்ச்சியாக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கர்த்தராகிய இயேசுகிறிஸ்துவின் பிதாவாகிய தேவனுக்கு ஸ்தோத்திரம்; அவர் கிறிஸ்துவுக்குள் உன்னதங்களிலே ஆவிக்குரிய சகல ஆசீர்வாதத்தினாலும் நம்மை ஆசீர்வதித்திருக்கி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கர்த்தராகிய இயேசுகிறிஸ்துவின் பிதாவாகிய தேவனுக்கு ஸ்தோத்திரம்; அவர் கிறிஸ்துவுக்குள் உன்னதங்களிலே ஆவிக்குரிய சகல ஆசீர்வாதத்தினாலும் நம்மை ஆசீர்வதித்திருக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ம்முடைய தயவுள்ள சித்தத்தின்படியே, நம்மை இயேசுகிறிஸ்துமூலமாய்த் தமக்குச் சுவிகாரபுத்திரராகும்படி முன் குறித்திருக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ம்முடைய தயவுள்ள சித்தத்தின்படியே, நம்மை இயேசுகிறிஸ்துமூலமாய்த் தமக்குச் சுவிகாரபுத்திரராகும்படி முன் குறித்திரு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ுடைய கிருபையின் ஐசுவரியத்தின்படியே, இவருடைய இரத்தத்தினாலே பாவமன்னிப்பாகிய மீட்பு இவருக்குள் நமக்கு உண்டாய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க் கிருபையை அவர் சகல ஞானத்தோடும் புத்தியோடும் எங்களிடத்தில் பெருகப்பண்ணி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ாலங்கள் நிறைவேறும்போது விளங்கும் நியமத்தின்படி பரலோகத்திலிருக்கிறவைகளும் பூலோகத்திலிருக்கிறவைகளுமாகிய சகலமும் கிறிஸ்துவுக்குள்ளே கூட்டப்படவேண்டுமென்ற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തു സ്വർഗ്ഗത്തിലും ഭൂമിയിലുമുള്ളതു എല്ലാം പിന്നെയും ക്രിസ്തുവിൽ ഒന്നായിച്ചേർക്ക എന്നിങ്ങ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ലസമ്പൂർണ്ണതയിലെ വ്യവസ്ഥെക്കായിക്കൊണ്ടു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വനിൽ നാം അവകാശവും പ്രാപിച്ചു, തന്റെ ഹിതത്തിന്റെ ആലോചനപോലെ സകലവും പ്രവർത്തിക്കുന്ന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ർണ്ണയപ്രകാരം മുന്നിയമിക്കപ്പെട്ടതു മുമ്പിൽകൂട്ട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ക്രിസ്തുവിൽ ആശവെച്ചവരായ ഞങ്ങൾ അവന്റെ മഹത്വത്തിന്റെ പുകഴ്ചെക്കാകേണ്ടതിന്നു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വനിൽ നിങ്ങൾക്കും നിങ്ങളുടെ രക്ഷയെക്കുറിച്ചുള്ള സുവിശേഷം എന്ന സത്യവചനം നിങ്ങൾ കേൾക്കയും അവന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്വസിക്കയും ചെയ്തിട്ട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തന്റെ സ്വന്തജനത്തിന്റെ വീണ്ടെടുപ്പിന്നു വേണ്ടി തന്റെ മഹത്വത്തിന്റെ പുകഴ്ചെക്കായിട്ടു നമ്മ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കാശത്തിന്റെ അച്ചാരമായ വാഗ്ദത്തത്തിൻ പരിശുദ്ധാത്മാവിനാൽ മുദ്രയിട്ട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നാം തന്റെ സന്നിധിയിൽ വിശുദ്ധരും നിഷ്കളങ്കരും ആകേണ്ടതിന്നു അവൻ ലോകസ്ഥാപനത്തിന്നു മുമ്പെ നമ്മ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തുനിമിത്തം ഞാനും നിങ്ങൾക്കു കർത്താവായ യേശുവിലുള്ള വിശ്വാസത്തെയും സകല വിശുദ്ധന്മാരോടുമ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നേഹത്തെയും കുറിച്ചു കേട്ടിട്ട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നിങ്ങൾക്കു വേണ്ടി ഇടവിടാതെ സ്തോത്രംചെയ്തു എന്റെ പ്രാർത്ഥന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നിങ്ങളെ ഓർത്തുംകൊണ്ടു നമ്മുടെ കർത്താവായ യേശുക്രിസ്തുവിന്റെ ദൈവവും മഹത്വമുള്ള പിതാവുമായ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ക്കു തന്നെക്കുറിച്ചുള്ള പരിജ്ഞാനത്തിൽ ജ്ഞാനത്തിന്റെയും വെളിപ്പാടിന്റെയും ആത്മാവി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രേണ്ടതിന്നും നിങ്ങളുടെ ഹൃദയദൃഷ്ടി പ്രകാശിപ്പിച്ച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വന്റെ വിളിയാലുള്ള ആശ ഇന്നതെന്നും വിശുദ്ധന്മാരൽ അവന്റെ അവകാശത്തിന്റെ മഹിമാധനം ഇന്നതെന്നും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ലത്തിൻ വല്ലഭത്വത്തിന്റെ വ്യാപാരത്ത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വിശ്വസിക്കുന്ന നമുക്കുവേണ്ടി വ്യാപരിക്കുന്ന അവന്റെ ശക്തിയുടെ അളവറ്റ വലിപ്പം ഇന്നതെന്നും നി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േണ്ടതിന്നും പ്രാർത്ഥ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ിൽ തിരഞ്ഞെടു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ങ്ങനെ അവൻ ക്രിസ്തുവിലും വ്യാപരിച്ചു അവനെ മരിച്ചവരുടെ ഇടയിൽനിന്നു ഉയിർപ്പി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സ്വർഗ്ഗത്തിൽ തന്റെ വലത്തുഭാഗത്തു എല്ലാ വാഴ്ചെക്കും അധികാരത്തിന്നും ശക്തിക്കും കർത്തൃത്വത്തി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ഈ ലോകത്തിൽ മാത്രമല്ല വരുവാനുള്ളതിലും വിളിക്കപ്പെടുന്ന സകല നാമത്തിന്നും അത്യന്തം മീതെ ഇരുത്തു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സർവ്വവും അവന്റെ കാൽക്കീഴാക്കിവെച്ചു അവനെ സർവ്വത്തിന്നും മീതെ തലയാക്ക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എല്ലാറ്റിലും എല്ലാം നിറെക്കുന്നവന്റെ നിറവായിരിക്കുന്ന അവന്റെ ശരീരമായ സഭെക്കു കൊടു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ദൈവേഷ്ടത്താൽ ക്രിസ്തുയേശുവിന്റെ അപ്പൊസ്തലനായ പൌലൊസ് (എഫെസൊസിൽ ഉള്ള) വിശുദ്ധന്മാ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്രിസ്തുയേശുവിൽ വിശ്വാസികളുമായവർക്കു എഴുതുന്ന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നമ്മുടെ പിതാവായ ദൈവത്തിങ്കൽ നിന്നും കർത്താവായ യേശുക്രിസ്തുവിങ്കൽ നിന്നും നിങ്ങൾക്കു കൃപ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മാധാനവും ഉണ്ടാ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തിരുഹിതത്തിന്റെ പ്രസാദപ്രകാരം യേശുക്രിസ്തുമുഖാന്തരം നമ്മെ ദത്തെടുക്കേണ്ട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സ്വർഗ്ഗത്തിലെ സകല ആത്മികാനുഗ്രഹത്താലും നമ്മെ ക്രിസ്തുവിൽ അനുഗ്രഹിച്ചിരിക്കുന്ന നമ്മുടെ കർത്താവ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േശുക്രിസ്തുവിന്റെ ദൈവവും പിതാവുമായവൻ വാഴ്ത്തപ്പെട്ടവ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വൻ പ്രിയനായവനിൽ നമുക്കു സൌജന്യമായി നല്കിയ തന്റെ കൃപാമഹത്വത്തിന്റെ പുകഴ്ചെക്കായി സ്നേഹത്തിൽ നമ്മ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ന്നിയമിക്കയും ചെയ്ത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വനിൽ നമുക്കു അവന്റെ രക്തത്താൽ അതിക്രമങ്ങളുടെ മോചനമെന്ന വീണ്ടെടുപ്പു ഉ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തു അവൻ നമുക്കു താൻ ധാരാളമായി കാണിച്ച കൃപാധനപ്രകാരം സകലജ്ഞാനവും വിവേകവുമായി നല്ക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വനിൽ താൻ മുന്നിർണ്ണയിച്ച തന്റെ പ്രസാദത്തിന്നു തക്കവണ്ണം തന്റെ ഹിതത്തിന്റെ മർമ്മം അവൻ നമ്മ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2026-06-03T09:06:40Z</dcterms:created>
  <dcterms:modified xsi:type="dcterms:W3CDTF">2026-06-03T09:06:40Z</dcterms:modified>
  <dc:title>எபேசியர்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