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Having predestinated us unto the adoption of children by Jesus Christ to himself, according to the good pleasure of his will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o the praise of the glory of his grace, wherein he has made us accepted in the belove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o the praise of the glory of his grace, wherein he has made us accepted in the belove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whom we have redemption through his blood, the forgiveness of sins, according to the riches of his grace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whom we have redemption through his blood, the forgiveness of sins, according to the riches of his grace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erein he has abounded toward us in all wisdom and prudence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Having made known unto us the mystery of his will, according to his good pleasure which he has purposed in himself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Having made known unto us the mystery of his will, according to his good pleasure which he has purposed in himself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at in the dispensation of the fullness of times he might gather together in one all things in Christ, both which are in heaven, and which are on earth; even in him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n whom also we have obtained an inheritance, being predestinated according to the purpose of him who works all things after the counsel of his own will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Paul, an apostle of Jesus Christ by the will of God, to the saints which are at Ephesus, and to the faithful in Christ Jesus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n whom also we have obtained an inheritance, being predestinated according to the purpose of him who works all things after the counsel of his own will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at we should be to the praise of his glory, who first trusted in Christ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at we should be to the praise of his glory, who first trusted in Chris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whom all of you also trusted, after that all of you heard the word of truth, the gospel of your salvation: in whom also after that all of you believed, all of you were sealed with that holy Spirit of promise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whom all of you also trusted, after that all of you heard the word of truth, the gospel of your salvation: in whom also after that all of you believed, all of you were sealed with that holy Spirit of promise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ich is the earn of our inheritance until the redemption of the purchased possession, unto the praise of his glory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ich is the earn of our inheritance until the redemption of the purchased possession, unto the praise of his glory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erefore I also, after I heard of your faith in the Lord Jesus, and love unto all the saints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erefore I also, after I heard of your faith in the Lord Jesus, and love unto all the saints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Cease not to give thanks for you, making mention of you in my prayers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Paul, an apostle of Jesus Christ by the will of God, to the saints which are at Ephesus, and to the faithful in Christ Jesus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at the God of our Lord Jesus Christ, the Father of glory, may give unto you the spirit of wisdom and revelation in the knowledge of him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at the God of our Lord Jesus Christ, the Father of glory, may give unto you the spirit of wisdom and revelation in the knowledge of him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eyes of your understanding being enlightened; that all of you may know what is the hope of his calling, and what the riches of the glory of his inheritance in the saints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eyes of your understanding being enlightened; that all of you may know what is the hope of his calling, and what the riches of the glory of his inheritance in the saints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at is the exceeding greatness of his power toward us who believe, according to the working of his mighty power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at is the exceeding greatness of his power toward us who believe, according to the working of his mighty power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at is the exceeding greatness of his power toward us who believe, according to the working of his mighty power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at is the exceeding greatness of his power toward us who believe, according to the working of his mighty power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ich he wrought in Christ, when he raised him from the dead, and set him at his own right hand in the heavenly places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ich he wrought in Christ, when he raised him from the dead, and set him at his own right hand in the heavenly places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Grace be to you, and peace, from God our Father, and from the Lord Jesus Christ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ich he wrought in Christ, when he raised him from the dead, and set him at his own right hand in the heavenly places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ar above all principality, and power, and might, and dominion, and every name that is named, not only in this world, but also in that which is to come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has put all things under his feet, and gave him to be the head over all things to the church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Which is his body, the fullness of him that fills all in all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Which is his body, the fullness of him that fills all in all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Grace be to you, and peace, from God our Father, and from the Lord Jesus Chris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lessed be the God and Father of our Lord Jesus Christ, who has blessed us with all spiritual blessings in heavenly places in Christ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lessed be the God and Father of our Lord Jesus Christ, who has blessed us with all spiritual blessings in heavenly places in Christ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ccording as he has chosen us in him before the foundation of the world, that we should be holy and without blame before him in love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ccording as he has chosen us in him before the foundation of the world, that we should be holy and without blame before him in love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ரியமானவருக்குள் தாம் நமக்குத் தந்தருளின தம்முடைய கிருபையின் மகிமைக்குப் புகழ்ச்சிய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்முடைய தயவுள்ள சித்தத்தின்படியே, நம்மை இயேசுகிறிஸ்துமூலமாய்த் தமக்குச் சுவிகாரபுத்திரராக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ன் குறி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ுடைய கிருபையின் ஐசுவரியத்தின்படியே, இவருடைய இரத்தத்தினாலே பாவமன்னிப்பாகிய மீட்பு இவர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க்கு உண்ட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க் கிருபையை அவர் சகல ஞானத்தோடும் புத்தியோடும் எங்களிடத்தில் பெருகப்பண்ண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லங்கள் நிறைவேறும்போது விளங்கும் நியமத்தின்படி பரலோகத்திலிருக்கிறவ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ூலோகத்திலிருக்கிறவைகளுமாகிய சகலமும் கிறிஸ்துவுக்குள்ளே கூட்டப்படவேண்டுமென்ற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மக்குள்ளே தீர்மானித்திருந்த தம்முடைய தயவுள்ள சித்தத்தின் இரகசியத்தை எனக்கு அறிவ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 கிறிஸ்துவின்மேல் முன்னே நம்பிக்கையாயிருந்த நாங்கள் அவருடைய மகிமை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ுடைய அப்போஸ்தலனாகிய பவுல், எபேசுவிலே 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கழ்ச்சியாயிருக்கும்படிக்க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மது சித்தத்தின் ஆலோசனைக்குத்தக்கதாக எல்லாவற்றையும் நடப்பிக்கிற அவருடைய தீர்மானத்தின்பட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ங்கள் முன்குறிக்கப்பட்டு, கிறிஸ்துவுக்குள் அவருடைய சுதந்தரமாகும்படி தெரிந்துகொள்ளப்பட்ட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ும் உங்கள் இரட்சிப்பின் சுவிசேஷமாகிய சத்திய வசனத்தைக் கேட்டு, விசுவாசிகளான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ாக்குத்தத்தம்பண்ணப்பட்ட பரிசுத்த ஆவியால் அவருக்குள் முத்திரைபோடப்பட்ட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க்குச் சொந்தமானவர்கள் அவருடைய மகிமைக்குப் புகழ்ச்சியாக மீட்கப்படுவார்கள் என்பதற்கு ஆவி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்முடைய சுதந்தரத்தின் அச்சாரம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ே, கர்த்தராகிய இயேசுவின்மேலுள்ள உங்கள் விசுவாசத்தையும், பரிசுத்தவான்களெல்லார்மேல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் அன்பையுங்குறித்து நான் கேள்விப்ப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டைவிடாமல் உங்களுக்காக ஸ்தோத்திரம்பண்ணி, என் ஜெபங்களில் உங்களை நினை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யேசுவுக்குள் விசுவாசிகளாயிருக்கிற பரிசுத்தவான்களுக்கு எழுதுகிறதாவத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ம்முடைய கர்த்தராகிய இயேசுகிறிஸ்துவின் தேவனும் மகிமையின் பிதாவுமானவர் தம்மை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ுகொள்வதற்கான ஞானத்தையும் தெளிவையும் அளிக்கிற ஆவியை உங்களுக்குத் தந்தருளவேண்டுமென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ம் நம்மை அழைத்ததினாலே நமக்கு உண்டாயிருக்கிற நம்பிக்கை இன்னதென்றும், பரிசுத்தவான்கள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மக்கு உண்டாயிருக்கிற சுதந்தரத்தினுடைய மகிமையின் ஐசுவரியம் இன்னதென்ற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ம் கிறிஸ்துவை மரித்தோரிலிருந்து எழுப்பி, அவரிடத்தில் நடப்பித்த தமது பலத்த சத்துவ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ல்லமைப்படியே விசுவாசிக்கிறவர்களாகிய நம்மிடத்திலே காண்பிக்கும் தம்முடைய வல்லமையின் மகா மேன்மைய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த்துவம் இன்னதென்றும், நீங்கள் அறியும்படிக்கு, அவர் உங்களுக்குப் பிரகாசமுள்ள மனக்கண்கள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க்கவேண்டுமென்றும் வேண்டிக்கொள்ள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த் துரைத்தனத்துக்கும், அதிகாரத்துக்கும், வல்லமைக்கும், கர்த்தத்துவத்துக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ம்மையில்மாத்திரமல்ல மறுமையிலும் பேர்பெற்றிருக்கும் எல்லா நாமத்துக்கும் மேலாய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, கர்த்தராகிய இயேசுகிறிஸ்துவினாலும், உங்களுக்குக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யர்ந்திருக்கத்தக்கத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ை உன்னதங்களில் தம்முடைய வலதுபாரிசத்தில் உட்காரும்படி செய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ல்லாவற்றையும் அவருடைய பாதங்களுக்குக் கீழ்ப்படு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ல்லாவற்றையும் எல்லாவற்றாலும் நிரப்புகிறவருடைய நிறைவாகிய சரீரமான சபைக்கு அவரை எல்லாவற்ற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ேலான தலையாகத் தந்தருள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மாதானமும் உண்டா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; அவர் கிறிஸ்துவ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ன்னதங்களிலே ஆவிக்குரிய சகல ஆசீர்வாதத்தினாலும் நம்மை ஆசீர்வதி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மக்குமுன்பாக நாம் அன்பில் பரிசுத்தமுள்ளவர்களும் குற்றமில்லாதவர்களுமாயிருப்பதற்கு,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லகத்தோற்றத்துக்கு முன்னே கிறிஸ்துவுக்குள் நம்மைத் தெரிந்துகொண்டபட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2026-07-31T20:18:25Z</dcterms:created>
  <dcterms:modified xsi:type="dcterms:W3CDTF">2026-07-31T20:18:25Z</dcterms:modified>
  <dc:title>எபேசியர்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