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presProps" Target="presProps.xml"/>
  <Relationship Id="rId83" Type="http://schemas.openxmlformats.org/officeDocument/2006/relationships/viewProps" Target="viewProps.xml"/>
  <Relationship Id="rId8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சே சொன்னபடியே, எபிரோனைக் காலேபுக்குக் கொடுத்தார்கள்; அவன் அதிலிருந்த ஏனாக்கின் மூன்று குமாரரையும் துரத்திவிட்டா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சே சொன்னபடியே, எபிரோனைக் காலேபுக்குக் கொடுத்தார்கள்; அவன் அதிலிருந்த ஏனாக்கின் மூன்று குமாரரையும் துரத்திவிட்டா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வா மரித்தபின் இஸ்ரவேல் புத்திரர் கர்த்தரை நோக்கி: கானானியரை எதிர்த்து யுத்தம்பண்ணும்படி, எங்களில் யார் முதல்முதல் எழுந்து புறப்படவேண்டும் என்று கேட்டா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வா மரித்தபின் இஸ்ரவேல் புத்திரர் கர்த்தரை நோக்கி: கானானியரை எதிர்த்து யுத்தம்பண்ணும்படி, எங்களில் யார் முதல்முதல் எழுந்து புறப்படவேண்டும் என்று கேட்டா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பென்யமீன் புத்திரர் எருசலேமிலே குடியிருந்த எபூசியரையும் துரத்திவிடவில்லை; ஆகையால் எபூசியர் இந்நாள் மட்டும் பென்யமீன் புத்திரரோடேகூட எருசலேமில் குடியிருக்கிறா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பென்யமீன் புத்திரர் எருசலேமிலே குடியிருந்த எபூசியரையும் துரத்திவிடவில்லை; ஆகையால் எபூசியர் இந்நாள் மட்டும் பென்யமீன் புத்திரரோடேகூட எருசலேமில் குடியிருக்கிறா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தற்குக் கர்த்தர்: யூதா எழுந்து புறப்படக்கடவன்; இதோ, அந்த தேசத்தை அவன் கையிலே ஒப்புக்கொடுத்தேன் என்றார்.]]></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யோசேப்பின் குடும்பத்தாரும் பெத்தேலுக்கு விரோதமாய்ப் போனார்கள்; கர்த்தர் அவர்களோடேகூட இருந்தா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யோசேப்பின் குடும்பத்தாரும் பெத்தேலுக்கு விரோதமாய்ப் போனார்கள்; கர்த்தர் அவர்களோடேகூட இருந்தார்.]]></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யூதா தன் சகோதரனாகிய சிமியோனை நோக்கி: நாம் கானானியரோடே யுத்தம்பண்ண நீ என் சுதந்தரப் பங்குவீதத்தில் என்னோடேகூட எழுந்து வா; உன் சுதந்தரப் பங்கு வீதத்தில் நானும் உன்னோடுகூட வருவேன் என்றான்; அப்படியே சிமியோன் அவனோடேகூட போனா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யூதா தன் சகோதரனாகிய சிமியோனை நோக்கி: நாம் கானானியரோடே யுத்தம்பண்ண நீ என் சுதந்தரப் பங்குவீதத்தில் என்னோடேகூட எழுந்து வா; உன் சுதந்தரப் பங்கு வீதத்தில் நானும் உன்னோடுகூட வருவேன் என்றான்; அப்படியே சிமியோன் அவனோடேகூட போனா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யூதா தன் சகோதரனாகிய சிமியோனை நோக்கி: நாம் கானானியரோடே யுத்தம்பண்ண நீ என் சுதந்தரப் பங்குவீதத்தில் என்னோடேகூட எழுந்து வா; உன் சுதந்தரப் பங்கு வீதத்தில் நானும் உன்னோடுகூட வருவேன் என்றான்; அப்படியே சிமியோன் அவனோடேகூட போனா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யூதா தன் சகோதரனாகிய சிமியோனை நோக்கி: நாம் கானானியரோடே யுத்தம்பண்ண நீ என் சுதந்தரப் பங்குவீதத்தில் என்னோடேகூட எழுந்து வா; உன் சுதந்தரப் பங்கு வீதத்தில் நானும் உன்னோடுகூட வருவேன் என்றான்; அப்படியே சிமியோன் அவனோடேகூட போனா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சேப்பின் புத்திரர் பெத்தேலை வேவுபார்க்க ஆட்களை அனுப்பினார்கள்; முன்னே அந்தப் பட்டணத்திற்கு லூஸ் என்று பே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சேப்பின் புத்திரர் பெத்தேலை வேவுபார்க்க ஆட்களை அனுப்பினார்கள்; முன்னே அந்தப் பட்டணத்திற்கு லூஸ் என்று பே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தா எழுந்துபோனபோது, கர்த்தர் கானானியரையும் பெரிசியரையும் அவர்கள் கையிலே ஒப்புக்கொடுத்தார்; அவர்கள் பேசேக்கிலே பதினாயிரம்பேரையும் வெட்டினா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தா எழுந்துபோனபோது, கர்த்தர் கானானியரையும் பெரிசியரையும் அவர்கள் கையிலே ஒப்புக்கொடுத்தார்; அவர்கள் பேசேக்கிலே பதினாயிரம்பேரையும் வெட்டினா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ந்த வேவுகாரர் பட்டணத்திலிருந்து புறப்பட்டு வருகிற ஒரு மனுஷனைக் கண்டு: பட்டணத்திற்குள் பிரவேசிக்கும் வழியை எங்களுக்குக் காண்பி, உனக்குத் தயைசெய்வோம் என்றா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ந்த வேவுகாரர் பட்டணத்திலிருந்து புறப்பட்டு வருகிற ஒரு மனுஷனைக் கண்டு: பட்டணத்திற்குள் பிரவேசிக்கும் வழியை எங்களுக்குக் காண்பி, உனக்குத் தயைசெய்வோம் என்றா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ந்த வேவுகாரர் பட்டணத்திலிருந்து புறப்பட்டு வருகிற ஒரு மனுஷனைக் கண்டு: பட்டணத்திற்குள் பிரவேசிக்கும் வழியை எங்களுக்குக் காண்பி, உனக்குத் தயைசெய்வோம் என்றா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சேக்கிலே அதோனிபேசேக்கைக் கண்டு, அவனோடு யுத்தம்பண்ணி, கானானியரையும் பெரிசியரையும் வெட்டினா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சேக்கிலே அதோனிபேசேக்கைக் கண்டு, அவனோடு யுத்தம்பண்ணி, கானானியரையும் பெரிசியரையும் வெட்டினா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ப்படியே பட்டணத்திற்குள் பிரவேசிக்கும் வழியை அவர்களுக்குக் காண்பித்தான்; அப்பொழுது அவர்கள் வந்து, பட்டணத்திலுள்ளவர்களைப் பட்டயக்கருக்கினால் வெட்டி, அந்த மனுஷனையும் அவன் குடும்பத்தையும் விட்டுவிட்டா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ப்படியே பட்டணத்திற்குள் பிரவேசிக்கும் வழியை அவர்களுக்குக் காண்பித்தான்; அப்பொழுது அவர்கள் வந்து, பட்டணத்திலுள்ளவர்களைப் பட்டயக்கருக்கினால் வெட்டி, அந்த மனுஷனையும் அவன் குடும்பத்தையும் விட்டுவிட்டா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ப்படியே பட்டணத்திற்குள் பிரவேசிக்கும் வழியை அவர்களுக்குக் காண்பித்தான்; அப்பொழுது அவர்கள் வந்து, பட்டணத்திலுள்ளவர்களைப் பட்டயக்கருக்கினால் வெட்டி, அந்த மனுஷனையும் அவன் குடும்பத்தையும் விட்டுவிட்டா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னிபேசேக் ஓடிப்போகையில், அவனைப் பின்தொடர்ந்து பிடித்து, அவன் கைகால்களின் பெருவிரல்களைத் தறித்துப் போட்டா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னிபேசேக் ஓடிப்போகையில், அவனைப் பின்தொடர்ந்து பிடித்து, அவன் கைகால்களின் பெருவிரல்களைத் தறித்துப் போட்டா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அந்த மனுஷன் ஏத்தியரின் தேசத்திற்குப் போய், ஒரு பட்டணத்தைக் கட்டி, அதற்கு லூஸ் என்று பேரிட்டான்; அதுதான் இந்நாள் மட்டும் அதின் பே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அந்த மனுஷன் ஏத்தியரின் தேசத்திற்குப் போய், ஒரு பட்டணத்தைக் கட்டி, அதற்கு லூஸ் என்று பேரிட்டான்; அதுதான் இந்நாள் மட்டும் அதின் பே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தோனிபேசேக்: எழுபது ராஜாக்கள், கைகால்களின் பெருவிரல்கள் தறிக்கப்பட்டவர்களாய், என் மேஜையின்கீழ் விழுந்ததைப் பொறுக்கித் தின்றார்கள்; நான் எப்படிச் செய்தேனோ, அப்படியே தேவன் எனக்கும் செய்து சரிக்கட்டினார் என்றான். அவனை எருசலேமுக்குக் கொண்டுபோனார்கள்; அங்கே அவன் செத்துப்போனா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தோனிபேசேக்: எழுபது ராஜாக்கள், கைகால்களின் பெருவிரல்கள் தறிக்கப்பட்டவர்களாய், என் மேஜையின்கீழ் விழுந்ததைப் பொறுக்கித் தின்றார்கள்; நான் எப்படிச் செய்தேனோ, அப்படியே தேவன் எனக்கும் செய்து சரிக்கட்டினார் என்றான். அவனை எருசலேமுக்குக் கொண்டுபோனார்கள்; அங்கே அவன் செத்துப்போனா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தோனிபேசேக்: எழுபது ராஜாக்கள், கைகால்களின் பெருவிரல்கள் தறிக்கப்பட்டவர்களாய், என் மேஜையின்கீழ் விழுந்ததைப் பொறுக்கித் தின்றார்கள்; நான் எப்படிச் செய்தேனோ, அப்படியே தேவன் எனக்கும் செய்து சரிக்கட்டினார் என்றான். அவனை எருசலேமுக்குக் கொண்டுபோனார்கள்; அங்கே அவன் செத்துப்போனா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மனாசே கோத்திரத்தார் பெத்செயான் பட்டணத்தாரையும் அதற்கு அடுத்த ஊர்களின் மனுஷரையும், தானாக் பட்டணத்தாரையும், அதற்கு அடுத்த ஊர்களின் மனுஷரையும், தோரின் குடிகளையும் அதற்கு அடுத்த ஊர்களின் மனுஷரையும், இப்லெயாம் பட்டணத்தாரையும் அதற்கு அடுத்த ஊர்களின் மனுஷரையும், மெகிதோவின் குடிகளையும் அதற்கு அடுத்த ஊர்களின் மனுஷரையும் துரத்திவிடவில்லை; கானானியர் அந்த தேசத்திலே தானே குடியிருக்கவேண்டும் என்று இருந்தா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மனாசே கோத்திரத்தார் பெத்செயான் பட்டணத்தாரையும் அதற்கு அடுத்த ஊர்களின் மனுஷரையும், தானாக் பட்டணத்தாரையும், அதற்கு அடுத்த ஊர்களின் மனுஷரையும், தோரின் குடிகளையும் அதற்கு அடுத்த ஊர்களின் மனுஷரையும், இப்லெயாம் பட்டணத்தாரையும் அதற்கு அடுத்த ஊர்களின் மனுஷரையும், மெகிதோவின் குடிகளையும் அதற்கு அடுத்த ஊர்களின் மனுஷரையும் துரத்திவிடவில்லை; கானானியர் அந்த தேசத்திலே தானே குடியிருக்கவேண்டும் என்று இருந்தார்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மனாசே கோத்திரத்தார் பெத்செயான் பட்டணத்தாரையும் அதற்கு அடுத்த ஊர்களின் மனுஷரையும், தானாக் பட்டணத்தாரையும், அதற்கு அடுத்த ஊர்களின் மனுஷரையும், தோரின் குடிகளையும் அதற்கு அடுத்த ஊர்களின் மனுஷரையும், இப்லெயாம் பட்டணத்தாரையும் அதற்கு அடுத்த ஊர்களின் மனுஷரையும், மெகிதோவின் குடிகளையும் அதற்கு அடுத்த ஊர்களின் மனுஷரையும் துரத்திவிடவில்லை; கானானியர் அந்த தேசத்திலே தானே குடியிருக்கவேண்டும் என்று இருந்தா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யூதாவின் புத்திரர் எருசலேமின்மேல் யுத்தம்பண்ணி, அதைப்பிடித்து, அதிலுள்ளவர்களைப் பட்டயக் கருக்கினால் வெட்டிப், பட்டணத்தை அக்கினிக்கு இரையாக்கிவிட்டா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யூதாவின் புத்திரர் எருசலேமின்மேல் யுத்தம்பண்ணி, அதைப்பிடித்து, அதிலுள்ளவர்களைப் பட்டயக் கருக்கினால் வெட்டிப், பட்டணத்தை அக்கினிக்கு இரையாக்கிவிட்டா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இஸ்ரவேலர் பலத்தபோது, கானானியரை முற்றிலும் துரத்திவிடாமல் பகுதி கட்டப்பண்ணினா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இஸ்ரவேலர் பலத்தபோது, கானானியரை முற்றிலும் துரத்திவிடாமல் பகுதி கட்டப்பண்ணினா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எப்பிராயீம் கோத்திரத்தார் கேசேரிலே குடியிருந்த கானானியரையும் துரத்திவிடவில்லை; ஆகையால் கானானியர் கேசேரில் அவர்கள் நடுவே குடியிருந்தா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எப்பிராயீம் கோத்திரத்தார் கேசேரிலே குடியிருந்த கானானியரையும் துரத்திவிடவில்லை; ஆகையால் கானானியர் கேசேரில் அவர்கள் நடுவே குடியிருந்தா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செபுலோன் கோத்திரத்தார் கித்ரோனின் குடிகளையும், நாகலோலின் குடிகளையும் துரத்திவிடவில்லை, ஆகையால் கானானியர் அவர்கள் நடுவே குடியிருந்து, பகுதி கட்டுகிறவர்களானா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செபுலோன் கோத்திரத்தார் கித்ரோனின் குடிகளையும், நாகலோலின் குடிகளையும் துரத்திவிடவில்லை, ஆகையால் கானானியர் அவர்கள் நடுவே குடியிருந்து, பகுதி கட்டுகிறவர்களானா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சேர் கோத்திரத்தார் அக்கோவின் குடிகளையும், சீதோனின் குடிகளையும், அக்லாப், அக்சீப், எல்பா, ஆப்பீக், சேகோப் பட்டணங்களின் குடிகளையும் துரத்திவிடவில்லை.]]></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சேர் கோத்திரத்தார் அக்கோவின் குடிகளையும், சீதோனின் குடிகளையும், அக்லாப், அக்சீப், எல்பா, ஆப்பீக், சேகோப் பட்டணங்களின் குடிகளையும் துரத்திவிடவில்லை.]]></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சேரியர் தேசத்தின் குடிகளாகிய கானானியரின் நடுவே குடியிருந்தார்கள்; அவர்களை அவர்கள் துரத்திவிடவில்லை.]]></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நப்தலி கோத்திரத்தார் பெத்ஷிமேசின் குடிகளையும் பெத்தானாத்தின குடிகளையும் துரத்திவிடாமல், தேசத்தின் குடிகளாகிய கானானியரின் நடுவே குடியிருந்தார்கள்; பெத்ஷிமேஸ், பெத்தானாத் பட்டணங்களின் குடிகள் அவர்களுக்குப் பகுதிகட்டுகிறவர்களானா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நப்தலி கோத்திரத்தார் பெத்ஷிமேசின் குடிகளையும் பெத்தானாத்தின குடிகளையும் துரத்திவிடாமல், தேசத்தின் குடிகளாகிய கானானியரின் நடுவே குடியிருந்தார்கள்; பெத்ஷிமேஸ், பெத்தானாத் பட்டணங்களின் குடிகள் அவர்களுக்குப் பகுதிகட்டுகிறவர்களானா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ன்பு யூதாவின் புத்திரர் மலைத்தேசத்திலேயும், தெற்கேயும், பள்ளத்தாக்குகளிலேயும் குடியிருக்கிற கானானியரோடு யுத்தம்பண்ணப் புறப்பட்டுப்போனா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ன்பு யூதாவின் புத்திரர் மலைத்தேசத்திலேயும், தெற்கேயும், பள்ளத்தாக்குகளிலேயும் குடியிருக்கிற கானானியரோடு யுத்தம்பண்ணப் புறப்பட்டுப்போனா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எமோரியர் தாண் புத்திரரைப் பள்ளத்தாக்கில் இறங்கவொட்டாமல், மலைத்தேசத்திற்குப் போகும்படி நெருக்கினா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எமோரியர் தாண் புத்திரரைப் பள்ளத்தாக்கில் இறங்கவொட்டாமல், மலைத்தேசத்திற்குப் போகும்படி நெருக்கினா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டியே யூதா கோத்திரத்தார் எபிரோனிலே குடியிருக்கிற கானானியருக்கு விரோதமாய்ப் போய், சேசாய், அகீமான், தல்மாய் என்பவர்களை வெட்டிப்போட்டார்கள். முற்காலத்தில் அந்த எபிரோனுக்கு கீரியாத் அர்பா என்று பேர்.]]></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டியே யூதா கோத்திரத்தார் எபிரோனிலே குடியிருக்கிற கானானியருக்கு விரோதமாய்ப் போய், சேசாய், அகீமான், தல்மாய் என்பவர்களை வெட்டிப்போட்டார்கள். முற்காலத்தில் அந்த எபிரோனுக்கு கீரியாத் அர்பா என்று பேர்.]]></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எமோரியர் ஏரேஸ் மலைகளிலும் ஆயலோனிலும் சால்பீமிலும் குடியிருக்கவேண்டும் என்று இருந்தார்கள்; ஆனாலும் யோசேப்பின் குடும்பத்தாரின் கை பலத்தபடியினால், அவர்களுக்குப் பகுதிகட்டுகிறவர்களானா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எமோரியர் ஏரேஸ் மலைகளிலும் ஆயலோனிலும் சால்பீமிலும் குடியிருக்கவேண்டும் என்று இருந்தார்கள்; ஆனாலும் யோசேப்பின் குடும்பத்தாரின் கை பலத்தபடியினால், அவர்களுக்குப் பகுதிகட்டுகிறவர்களானா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ங்கேயிருந்து தெபீரின் குடிகளுக்கு விரோதமாகப் போனார்கள்; முற்காலத்தில் தெபீருக்கு கீரியாத்செப்பேர் என்று பேர்.]]></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ங்கேயிருந்து தெபீரின் குடிகளுக்கு விரோதமாகப் போனார்கள்; முற்காலத்தில் தெபீருக்கு கீரியாத்செப்பேர் என்று பேர்.]]></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எமோரியரின் எல்லை அக்கராபீமுக்குப் போகிற மேடுதொடங்கி அதற்கு அப்புறமும் போயிற்று.]]></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து காலேப்: கீரியாத்செப்பேரை சங்காரம்பண்ணிப் பிடிக்கிறவனுக்கு என் குமாரத்தியாகிய அக்சாளை விவாகம் பண்ணிக்கொடுப்பேன் என்றா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து காலேப்: கீரியாத்செப்பேரை சங்காரம்பண்ணிப் பிடிக்கிறவனுக்கு என் குமாரத்தியாகிய அக்சாளை விவாகம் பண்ணிக்கொடுப்பேன் என்றா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து காலேபுடைய தம்பியாகிய கேனாசின் குமாரன் ஒத்னியேல் அதைப் பிடித்தான்; ஆகையால் தன் குமாரத்தியாகிய அக்சாளை அவனுக்கு விவாகம் பண்ணிக்கொடுத்தான்.]]></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து காலேபுடைய தம்பியாகிய கேனாசின் குமாரன் ஒத்னியேல் அதைப் பிடித்தான்; ஆகையால் தன் குமாரத்தியாகிய அக்சாளை அவனுக்கு விவாகம் பண்ணிக்கொடுத்தான்.]]></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ள் புறப்படுகையில், என் தகப்பனிடத்தில் ஒரு வயல்வெளியைக் கேட்கவேண்டும் என்று அவனிடத்தில் உத்தரவு பெற்றுக்கொண்டு, கழுதையின்மேலிருந்து இறங்கினாள்; காலேப் அவளை நோக்கி: உனக்கு என்ன வேண்டும் என்றான்.]]></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ள் புறப்படுகையில், என் தகப்பனிடத்தில் ஒரு வயல்வெளியைக் கேட்கவேண்டும் என்று அவனிடத்தில் உத்தரவு பெற்றுக்கொண்டு, கழுதையின்மேலிருந்து இறங்கினாள்; காலேப் அவளை நோக்கி: உனக்கு என்ன வேண்டும் என்றான்.]]></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ள் புறப்படுகையில், என் தகப்பனிடத்தில் ஒரு வயல்வெளியைக் கேட்கவேண்டும் என்று அவனிடத்தில் உத்தரவு பெற்றுக்கொண்டு, கழுதையின்மேலிருந்து இறங்கினாள்; காலேப் அவளை நோக்கி: உனக்கு என்ன வேண்டும் என்றான்.]]></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து அவள்: எனக்கு ஒரு ஆசீர்வாதம் தரவேண்டும்; வறட்சியான நிலத்தை எனக்குத் தந்தீர்; நீர்ப்பாய்ச்சலான நிலங்களையும் எனக்கு தரவேண்டும் என்றாள்; அப்பொழுது காலேப் மேற்புறத்திலும் கீழ்ப்புறத்திலும் அவளுக்கு நீர்ப்பாய்ச்சலான நிலங்களைக் கொடுத்தான்.]]></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து அவள்: எனக்கு ஒரு ஆசீர்வாதம் தரவேண்டும்; வறட்சியான நிலத்தை எனக்குத் தந்தீர்; நீர்ப்பாய்ச்சலான நிலங்களையும் எனக்கு தரவேண்டும் என்றாள்; அப்பொழுது காலேப் மேற்புறத்திலும் கீழ்ப்புறத்திலும் அவளுக்கு நீர்ப்பாய்ச்சலான நிலங்களைக் கொடுத்தான்.]]></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து அவள்: எனக்கு ஒரு ஆசீர்வாதம் தரவேண்டும்; வறட்சியான நிலத்தை எனக்குத் தந்தீர்; நீர்ப்பாய்ச்சலான நிலங்களையும் எனக்கு தரவேண்டும் என்றாள்; அப்பொழுது காலேப் மேற்புறத்திலும் கீழ்ப்புறத்திலும் அவளுக்கு நீர்ப்பாய்ச்சலான நிலங்களைக் கொடுத்தான்.]]></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மோசேயின் மாமனாகிய கேனியனின் புத்திரரும் யூதாவின் புத்திரரோடேகூடப் பேரீச்சமரங்களின் பட்டணத்திலிருந்து ஆராத்திற்குத் தெற்கேயிருக்கிற யூதாவின் வனாந்தரத்திற்கு வந்து, ஜனங்களோடே குடியேறினார்கள்.]]></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மோசேயின் மாமனாகிய கேனியனின் புத்திரரும் யூதாவின் புத்திரரோடேகூடப் பேரீச்சமரங்களின் பட்டணத்திலிருந்து ஆராத்திற்குத் தெற்கேயிருக்கிற யூதாவின் வனாந்தரத்திற்கு வந்து, ஜனங்களோடே குடியேறினார்கள்.]]></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மோசேயின் மாமனாகிய கேனியனின் புத்திரரும் யூதாவின் புத்திரரோடேகூடப் பேரீச்சமரங்களின் பட்டணத்திலிருந்து ஆராத்திற்குத் தெற்கேயிருக்கிற யூதாவின் வனாந்தரத்திற்கு வந்து, ஜனங்களோடே குடியேறினார்கள்.]]></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யூதா தன் சகோதரனாகிய சிமியோனோடுங்கூடப் போனான், அவர்கள் சேப்பாத்தில் குடியிருக்கிற கானானியரை முறிய அடித்து, அதைச் சங்காரம் பண்ணி, அந்தப் பட்டணத்திற்கு ஒர்மா என்று பேரிட்டார்கள்.]]></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யூதா தன் சகோதரனாகிய சிமியோனோடுங்கூடப் போனான், அவர்கள் சேப்பாத்தில் குடியிருக்கிற கானானியரை முறிய அடித்து, அதைச் சங்காரம் பண்ணி, அந்தப் பட்டணத்திற்கு ஒர்மா என்று பேரிட்டார்கள்.]]></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யூதா காசாவையும் அதின் எல்லையையும், அஸ்கலோனையும் அதின் எல்லையையும், எக்ரோனையும் அதின் எல்லையையும் பிடித்தான்.]]></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யூதா காசாவையும் அதின் எல்லையையும், அஸ்கலோனையும் அதின் எல்லையையும், எக்ரோனையும் அதின் எல்லையையும் பிடித்தான்.]]></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ர்த்தர் யூதாவோடேகூட இருந்ததினால், மலைத்தேசத்தாரைத் துரத்திவிட்டார்கள்; பள்ளத்தாக்கின் குடிகளுக்கு இருப்புரதங்கள் இருந்தபடியினால், அவர்களைத் துரத்த கூடாமற்போயிற்று.]]></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ர்த்தர் யூதாவோடேகூட இருந்ததினால், மலைத்தேசத்தாரைத் துரத்திவிட்டார்கள்; பள்ளத்தாக்கின் குடிகளுக்கு இருப்புரதங்கள் இருந்தபடியினால், அவர்களைத் துரத்த கூடாமற்போயிற்று.]]></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163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বিচারকর্ত্তৃগণ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মোশি কালেবকে হিব্রোণের কাছাকাছি জমি দেবেন বলে প্রতিশ্রুতি দিয়েছিলেন| সেই মত তার পরিবারকে সে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মি দেওয়া হয়েছিল| কালেবের লোকরা অনাকের তিন পুত্রকে সেখান থেকে তাড়িয়ে দি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যিহোশূয় মারা গেলেন| ইস্রায়েলবাসীরা ঈশ্বরের কাছে প্রার্থনা করে জিজ্ঞাসা করল, “আমাদের পরি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গোষ্ঠীদের মধ্যে সবচেয়ে আগে কে কনানীয়দের সঙ্গে যুদ্ধ করতে যা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বিন্যামীন পরিবারগোষ্ঠী যিবূষীয়দের জেরুশালেম ছেড়ে যেতে জোর করে নি| তাই আজও জেরুশা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বূষীয়রা বিন্যামীনের লোকদের সঙ্গে বসবাস 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প্রভু তাদের বললেন, “সবচেয়ে আগে যাবে যিহূদা গোষ্ঠী| আমি তাদেরই এই দেশ জয় করতে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য়োষেফের পরিবারগোষ্ঠীর লোকরা বৈথেল শহর আক্রমণ করতে গেল| (আগে বৈথেলের নাম ছিল লূস|) প্র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ষেফের পরিবারগোষ্ঠীর লোকদের সহায় 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যিহূদার পুরুষরা তাদের শিমিয়োন পরিবারগোষ্ঠীর ভাইদের কাছ থেকে সাহায্য চাইল| যিহূদার লোকরা বল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ভাইসব, প্রভু আমাদের প্রত্যেককে কিছু জমিজায়গা দেবেন বলে প্রতিশ্রুতি দিয়েছেন| যদি তোমরা যুদ্ধে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য আমাদের সাহায্য করতে এগিয়ে আসো তাহলে আমরাও কনানীয়দের বিরুদ্ধে তোমাদের জমির লড়াইয়ে সাহায্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তে এগিয়ে আসব|” শিমিযোনের লোকরা যিহূদার ভাইদের যুদ্ধে সাহায্য করতে রাজী হ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তারা য়োষেফের পরিবারের কয়েকজন গুপ্তচরকে বৈথেল শহরটা কিভাবে দখল করা যেতে পারে তা দেখবার জ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ঠা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প্রভুর সাহায্যে যিহূদার লোকরা কনানীয় ও পরিষীয়দের পরাজিত করল| তারা বেষক শহরের 10,000 লোককে হত্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গুপ্তচররা যখন বৈথেল শহরটা খুঁটিযে খুঁটিযে দেখছিল তখন তারা সেখান থেকে একটি লোককে বেরিয়ে আস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খল| তারা লোকটিকে বলল, “শহরে ঢোকার গুপ্ত পথটা আমাদের দেখাও| আমরা শহর আক্রমণ করব, কিন্তু তুমি আ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হায্য করলে তোমাকে আমরা কিছু কর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বেষক শহরে যিহূদার লোকরা সেখানকার রাজাকে পেয়ে তার সঙ্গে যুদ্ধ করেছিল| যিহূদার লোকরা কনানীয়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ষীয়দের পরাজিত করে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লোকটি শহরে প্রবেশের গুপ্তপথ দেখিয়ে দিল| য়োষেফের লোকরা তরবারি দিয়ে বৈথেলবাসীদের হত্যা কর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ন্তু সাহায্যকারী ঐ লোকটিকে তারা কিছু করল না| লোকটির পরিবারকেও কিছু করল না| তাদের ছেড়ে দিল যা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যেখানে খুশি সেখানে যেতে 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বেষকের শাসক পালাবার চেষ্টা করেছিল| কিন্তু যিহূদার লোকরা তার পিছু নিয়ে তাকে ধরে ফেলেছিল|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জার হাত ও পায়ের বুড়ো আঙ্গুল কেটে ফেলে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লোকটি তখন হিত্তীয়দের দেশে চলে গেল এবং সেখানে একটি শহর তৈরী করল| শহরের নাম দিল লূস| আজও সে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হরটি আ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তখন বেষকের শাসক বলল, “আমি নিজে 70 জন রাজার হাত ও পায়ের বুড়ো আঙ্গুল কেটে দিয়েছিলাম| আমার টেবি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থেকে যেসব খাবারের টুকরো পড়ে যেত তাই তাদের খেতে হত| আজ ঈশ্বর আমার সেই অধর্মের প্রতিফল দি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হূদার লোকরা বেষকের শাসককে জেরুশালেমে নিয়ে গেল| সেখানেই তার মৃত্যু হ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কনানীয়রা বৈত্‌শান, তানক, দোর, য়িব্লিযম, মগিদ্দো এবং এদের চারপাশের ছোটছোট শহরগুলোতে বাস ক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নঃশির পরিবারগোষ্ঠীর লোকরা কনানীয়দের এসব জায়গা থেকে সরিয়ে দিতে পারেনি বলেই তারা সেখানে থাক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ছিল| তারা সেখান থেকে চলে যেতে চায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যিহূদার লোকরা জেরুশালেমের বিরুদ্ধে যুদ্ধ করে তা অধিকার করল| জেরুশালেমের লোকদের তারা তরবারি দি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ত্যা করেছিল এবং হত্যার পর জেরুশালেম বালিয়ে দি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পরবর্তীকালে ইস্রায়েলীয়রা শক্তিশালী হয়ে উঠলে তারা কনানীয়দের ক্রীতদাস করে রাখে| তারা সমস্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নানীয়দের দেশ ছেড়ে যেতে বাধ্য করতে পারল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ইফ্রয়িম পরিবারগোষ্ঠীকে নিয়েও একই ব্যাপার ঘটেছিল| গেষরে থাকত কনানীয়রা| ইফ্রয়িম গোষ্ঠীর লো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নানীয়দের দেশ থেকে তাড়িয়ে দেযনি| তাই তারা গেষরে ইফ্রয়িমদের সঙ্গে বসবাস করতে থাক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সবূলূন সম্পর্কেও সেই একই কথা| কিটরোণ আর নহলোল শহরে কিছু কনানীয় বাস করত| সবূলূন তাদের সেখান থে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ড়িয়ে দেযনি| তারা সবূলূনের সঙ্গেই থাকত| তবে তারা এদের ক্রীতদাস হয়েই থাক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আশের পরিবারগোষ্ঠীর ক্ষেত্রেও একই ঘটনা ঘটেছিল| তারা অন্যান্য জাতির লোকদের অক্কো, সীদোন, অহল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কষীব, হেল্বা, অফীক এবং রহোব শহর থেকে তাড়িয়ে দেয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আশেরের লোকরা সেই জায়গায় কনানীয়দের তাড়িয়ে দেয নি| সুতরাং তারা কনানীয়দের মধ্যে বাস ক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নপ্তালি পরিবারগোষ্ঠীও বৈত্‌-শেমশ এবং বৈত্‌-অনাতের থেকে লোকদের সরিয়ে দেয নি| তাই নপ্তালির লো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সব শহরে লোকদের সঙ্গে বসবাস করতে লাগল| কনানীয়রা নপ্তালির লোকদের ক্রীতদাস হিসেবে থেকে 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তারপর তারা আরও কিছু কনানীয়দের সঙ্গে যুদ্ধ করতে নেমে গিয়েছিল| এরা নেগেভের পাহাড়ি অঞ্চলে আ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শ্চিম পাহাড়তলিতে বাস ক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ইমোরীয় লোকরা দান পরিবারগোষ্ঠীর লোকদের পাহাড়ী দেশে বাস করতে বাধ্য করল| দান পরিবারগোষ্ঠীর এই স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লোকরা পাহাড়ী জায়গায় বসবাস করতে বাধ্য হল, কারণ ইমোরীয়রা তাদের উপত্যকায় নেমে এসে বাস করতে দিল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হিব্রোণে যে সব কনানীয়রা বাস করত তাদের সঙ্গেও যিহূদা যুদ্ধ করেছিল| (হিব্রোণকে বলা হত কিরিয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র্ব|) তারা শেশয, অহীমান ও তলময নামে তিন জনকে পরাজিত করে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ইমোরীয়রা ঠিক করল যে তারা হেরস পর্বতশৃঙ্গে, অযালোনে এবং শাল্বীমে থাকবে| পরবর্তীকালে য়োষেফে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রগোষ্ঠী শক্তিশালী হয়ে উঠল| তখন তারা ইমোরীয়দের ক্রীতদাস করে রাখ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যিহূদার লোকরা সেখান থেকে চলে গেল| তারা দবীর শহরের লোকদের বিরুদ্ধে যুদ্ধ করতে গেল, যে শহরকে আ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লা হত কিরিযত্‌-সেফ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ইমোরীয়দের দেশ অক্রব্বাম গিরিপথ থেকে সেলা পর্য়ন্ত এবং ওপরে সেলাকে ছাড়িযে পাহাড়ি দেশ আ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যুদ্ধের আগে কালেব যিহূদার লোকদের কাছে প্রতিশ্রুতি করে বলেছিল, “আমি কিরিযত্‌ সেফর আক্রমণ ক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চাই| যে এই শহরটি জিততে পারবে তার সঙ্গে আমি আমার কন্যা অক্ষারের বিবাহ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কালেবের ছোট ভাইয়ের নাম ছিল কনস| কনসের পুত্র অত্‌নিয়েল কিরিযত্‌ সেফর দখল করল| সুতরাং কালে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ত্‌নিয়েলের সঙ্গে অক্ষার বিবাহ দি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অকষা অত্‌নিয়েলের ঘর করতে চলে গেল| অত্‌নিয়েল অক্ষাকে তার পিতার কাছ থেকে কিছু জমিজায়গা চাই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য বলেছিল| অক্ষা পিতার কাছে গেল| গাধার পিঠ থেকে যেই সে নেমেছে, অমনি কালেব জিজ্ঞাসা করল, “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য়ে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অক্ষা বলল, “আমায় একটি উপহার দাও| তুমি আমাকে নেগেভের শুকনো মরুভূমিটা দিয়েছিলে| এবার আমাকে এম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ছু জায়গা দাও যেখানে জল পাওয়া যায়|” কন্যার কথামত কালেব তাকে সেই দেশ দিল যার ওপরে নীচে জলের ঝর্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কেনীয় সম্প্রদাযের লোকরা খেজুর গাছের শহর যেরিকো ছেড়ে যিহূদার লোকদের সঙ্গে য়িহুদা মরু অঞ্চলে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কে চলে গেল| তারা অরাদ শহরের কাছে নেগেভের স্থায়ী বাসিন্দা হল| (কনানীয়রা মোশির শ্বশুরকুল থে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সে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কিছু কনানীয়রা সফাত্‌ শহরে বাস করত| তাই সেখানেও যিহূদা আর শিমিয়োন পরিবারগোষ্ঠীর লো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নানীয়দের আক্রমণ করল| তারা শহরটি সম্পূর্ণভাবে ধ্বংস করে ফেলল এবং তার নাম রাখল হর্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যিহূদার লোকরা ঘসা এবং ঘসার চারদিকের ছোটখাটো শহরগুলোও দখল করল| তারা অস্কিলোন, ইক্রোণ আর কাছাকা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ব শহর দখল কর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প্রভু যিহূদার য়োদ্ধাদের সহায় ছিলেন| পাহাড়ি দেশের জমিগুলো তারা নিয়ে নিল| কিন্তু উপত্য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ঞ্চলের জমি তারা নিতে পারল না, কারণ সেখানকার অধিবাসীদের লোহার রথ 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বিচারকর্ত্তৃগণ : 1]]></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2026-10-20T08:36:06Z</dcterms:created>
  <dcterms:modified xsi:type="dcterms:W3CDTF">2026-10-20T08:36:06Z</dcterms:modified>
  <dc:title>বিচারকর্ত্তৃগণ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