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Benjamin brings forth Bela his firstborn, Ashbel the second, and Aharah the thir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Benjamin brings forth Bela his firstborn, Ashbel the second, and Aharah the third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hah the fourth, and Rapha the fift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 sons of Bela were, Addar, and Gera, and Abihud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Abishua, and Naaman, and Ahoah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Gera, and Shephuphan, and Hura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se are the sons of Ehud: these are the heads of the fathers of the inhabitants of Geba, and they removed them to Manahath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se are the sons of Ehud: these are the heads of the fathers of the inhabitants of Geba, and they removed them to Manahath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aaman, and Ahiah, and Gera, he removed them, and brings forth Uzza, and Ahihu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Shaharaim brings forth children in the country of Moab, after he had sent them away; Hushim and Baara were his wiv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Shaharaim brings forth children in the country of Moab, after he had sent them away; Hushim and Baara were his wiv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brings forth of Hodesh his wife, Jobab, and Zibia, and Mesha, and Malcham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Jeuz, and Shachia, and Mirma. These were his sons, heads of the fathe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f Hushim he brings forth Abitub, and Elpaal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sons of Elpaal; Eber, and Misham, and Shamed, who built Ono, and Lod, with the towns thereof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sons of Elpaal; Eber, and Misham, and Shamed, who built Ono, and Lod, with the towns thereof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riah also, and Shema, who were heads of the fathers of the inhabitants of Aijalon, who drove away the inhabitants of Gath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riah also, and Shema, who were heads of the fathers of the inhabitants of Aijalon, who drove away the inhabitants of Gath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hio, Shashak, and Jeremoth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Zebadiah, and Arad, and Ader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Michael, and Ispah, and Joha, the sons of Beriah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Zebadiah, and Meshullam, and Hezeki, and Heber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shmerai also, and Jezliah, and Jobab, the sons of Elpaal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Jakim, and Zichri, and Zabdi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Elienai, and Zilthai, and Eliel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Adaiah, and Beraiah, and Shimrath, the sons of Shimhi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shpan, and Heber, and Eliel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bdon, and Zichri, and Hanan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ananiah, and Elam, and Antothijah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Iphedeiah, and Penuel, the sons of Shashak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Shamsherai, and Shehariah, and Athaliah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Jaresiah, and Eliah, and Zichri, the sons of Jeroha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se were heads of the fathers, by their generations, chief men. These dwelt in Jerusale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at Gibeon dwelt the father of Gibeon; whose wife's name was Maachah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is firstborn son Abdon, and Zur, and Kish, and Baal, and Nadab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Gedor, and Ahio, and Zach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Mikloth brings forth Shimeah. And these also dwelt with their brethren in Jerusalem, opposite to the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Mikloth brings forth Shimeah. And these also dwelt with their brethren in Jerusalem, opposite to the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Ner brings forth Kish, and Kish brings forth Saul, and Saul brings forth Jonathan, and Malchishua, and Abinadab, and Eshbaal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Ner brings forth Kish, and Kish brings forth Saul, and Saul brings forth Jonathan, and Malchishua, and Abinadab, and Eshbaal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the son of Jonathan was Meribbaal; and Meribbaal brings forth Micah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 sons of Micah were, Pithon, and Melech, and Tarea, and Ahaz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Ahaz brings forth Jehoadah; and Jehoadah brings forth Alemeth, and Azmaveth, and Zimri; and Zimri brings forth Moza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Ahaz brings forth Jehoadah; and Jehoadah brings forth Alemeth, and Azmaveth, and Zimri; and Zimri brings forth Moza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Moza brings forth Binea: Rapha was his son, Eleasah his son, Azel his son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Azel had six sons, whose names are these, Azrikam, Bocheru, and Ishmael, and Sheariah, and Obadiah, and Hanan. All these were the sons of Azel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Azel had six sons, whose names are these, Azrikam, Bocheru, and Ishmael, and Sheariah, and Obadiah, and Hanan. All these were the sons of Azel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 sons of Eshek his brother were, Ulam his firstborn, Jehush the second, and Eliphelet the thir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 sons of Eshek his brother were, Ulam his firstborn, Jehush the second, and Eliphelet the thir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sons of Ulam were mighty men of valour, archers, and had many sons, and sons' sons, an hundred and fifty. All these are of the sons of Benjamin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sons of Ulam were mighty men of valour, archers, and had many sons, and sons' sons, an hundred and fifty. All these are of the sons of Benjam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5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, பேலா என்னும் தன் மூத்த குமாரனையும், அஸ்பால் என்னும் இரண்டாம் குமாரனையும், அகரா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ும் மூன்றாம் குமாரன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கா என்னும் நாலாம் குமாரனையும், ரப்பா என்னும் ஐந்தாம் குமாரன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லாவுக்கு இருந்த குமாரர் ஆதார், கேரா, அபியூத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சுவா, நாமான், அகோவ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ா, செப்புப்பான், ஊராம் என்பவர்கள் எகூத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வின் குடிகளுக்கு மூப்பான தலைவராயிருந்து, இவர்களை மனாகாத்திற்கு அழைத்துக்கொண்டுபோனவ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ான், அகியா, கேரா என்பவ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ரா அவர்களை அங்கே அழைத்துக்கொண்டுபோனபின்பு, ஊசாவையும், அகியூத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னுப்பிவிட்டபின், சகராயீம் மோவாப் தேசத்திலே ஊகிம் பாராள் என்னும் தன் பெண்ஜாதிகளி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 பிள்ளைகளைத்தவி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ெண்ஜாதியாகிய ஓதேசாலே யோவாபையும், சீபீயாவையும், மேசாவையும், மல்காம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யூசையும், சாகியாவையும், மிர்மாமவையும் பெற்றான். பிதாக்களின் தலைவரான இவர்கள் அவனுடைய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ஊசிம் வழியாய் அவன் அபிதூபையும் எல்பால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பாலின் குமாரர், ஏபேர், மீஷாம், சாமேத்; இவன் ஓனோவையும் லோதையும் அதின் கிராம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ின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ீயாவும் சேமாவும் ஆயலோன் குடிகளுடைய பிதாக்களிலே தலைவராயிருந்தார்கள்; இவர்கள் காத்தின் குடி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்டிவிட்ட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யோ, சாஷாக், எரேமோத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பதியா, ஆராத், ஆதே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யேல், இஸ்பா, யோகா என்பவர்கள் பெரீயாவ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ியா, மெசுல்லாம், இஸ்கி, ஏபே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மெராயி, இஸ்லியா, யோபாப் என்பவர்கள் எல்பால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ிம், சிக்ரி, சப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யேனாய், சில்தாய், எலியே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ாயா, பெராயா, சிம்ராத் என்பவர்கள் சிமிய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பான், ஏபேர், ஏலியே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தோன், சிக்ரி, ஆன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னியா, ஏலாம், அந்தோதிய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ிதியா, பெயேல் என்பவர்கள் ஆஷாக்க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ம்சேராய், செகரியா, அத்தாலிய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ரெஷியா, எலியா, சிக்ரி என்பவர்கள் எராகாம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தங்கள் சந்ததிகளின் பிதாக்களிலே தலைவராயிருந்து, எருசலேமிலே குடி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பியோனிலே குடியிருந்தவன், கிபியோனின் மூப்பன்; அவன் பெண்ஜாதியின்பேர் மாக்க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த்த குமாரன் அப்தோன் என்பவன்; மற்றவர்கள் சூர், கீஸ், பாகால், நாதாப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தோர், அகியோ, சேகேர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ிக்லோத் சிமியாவைப் பெற்றான்; இவர்களும் தங்கள் சகோதரரோடுங்கூட எருசலேமிலே தங்கள் சகோதரர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த்தில் குடி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ர் கீசைப் பெற்றான்; கீஸ் சவுலைப் பெற்றான்; சவுல் யோனத்தானையும், மல்கிசூவாவையும், அபினதாப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ஸ்பால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னத்தானின் குமாரன் மேரிபால்; மேரிபால் மீகாவ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ீகாவின் குமாரர், பித்தோன், மேலேக், தரேயா, ஆகாஸ் என்ப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ாஸ் யோகதாவைப் பெற்றான்; யோகதா அலமேத்தையும், அஸ்மாவேத்தையும், சிம்ரியையும் பெற்றான்; சிம்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ாவ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ோசா பினியாவைப் பெற்றான், இவன் குமாரன் ரப்பா; இவன் குமாரன் எலியாசா; இவன் குமாரன் ஆத்சேல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்சேலுக்கு ஆறுகுமாரர் இருந்தார்கள்; அவர்கள் நாமங்களாவன, அஸ்ரீக்காம், பொக்குரு, இஸ்மவே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கரியா, ஒபதியா, ஆனான்; இவர்கள் எல்லாரும் ஆத்சேலின் குமா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் சகோதரனாகிய எசேக்கின் குமாரர், ஊலாம் என்னும் மூத்தகுமாரனும், ஏகூஸ் என்னும் இர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ும், எலிபேலேத் என்னும் மூன்றாம் குமார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ஊலாமின் குமாரர் பராக்கிரமசாலிகளான வில்வீரராய் இருந்தார்கள்; அவர்களுக்கு அநேகம் புத்தி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ளத்திரர் இருந்தார்கள்; அவர்கள் தொகை நூற்றைம்பதுபேர்; இவர்கள் எல்லாரும் பென்யமீன் புத்திர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2026-10-21T05:06:15Z</dcterms:created>
  <dcterms:modified xsi:type="dcterms:W3CDTF">2026-10-21T05:06:15Z</dcterms:modified>
  <dc:title>1 நாளாகமம்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