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presProps" Target="presProps.xml"/>
  <Relationship Id="rId68" Type="http://schemas.openxmlformats.org/officeDocument/2006/relationships/viewProps" Target="viewProps.xml"/>
  <Relationship Id="rId6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Jacob went on his way, and the angels of God met him.]]></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hen Jacob saw them, he said, This is God's host: and he called the name of that place Mahanaim.]]></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when Jacob saw them, he said, This is God's host: and he called the name of that place Mahanaim.]]></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Jacob sent messengers before him to Esau his brother unto the land of Seir, the country of Edo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Jacob sent messengers before him to Esau his brother unto the land of Seir, the country of Edo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commanded them, saying, Thus shall all of you speak unto my lord Esau; Your servant Jacob says thus, I have sojourned with Laban, and stayed there until now:]]></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he commanded them, saying, Thus shall all of you speak unto my lord Esau; Your servant Jacob says thus, I have sojourned with Laban, and stayed there until now:]]></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 have oxen, and asses, flocks, and male servants, and female servants: and I have sent to tell my lord, that I may find grace in your sight.]]></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 have oxen, and asses, flocks, and male servants, and female servants: and I have sent to tell my lord, that I may find grace in your sigh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 have oxen, and asses, flocks, and male servants, and female servants: and I have sent to tell my lord, that I may find grace in your sight.]]></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 have oxen, and asses, flocks, and male servants, and female servants: and I have sent to tell my lord, that I may find grace in your sigh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messengers returned to Jacob, saying, We came to your brother Esau, and also he comes to meet you, and four hundred men with him.]]></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the messengers returned to Jacob, saying, We came to your brother Esau, and also he comes to meet you, and four hundred men with him.]]></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Jacob was greatly afraid and distressed: and he divided the people that was with him, and the flocks, and herds, and the camels, into two band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Jacob was greatly afraid and distressed: and he divided the people that was with him, and the flocks, and herds, and the camels, into two band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said, If Esau come to the one company, and strike it, then the other company which is left shall escap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said, If Esau come to the one company, and strike it, then the other company which is left shall escap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acob said, O God of my father Abraham, and God of my father Isaac, the LORD which said unto me, Return unto your country, and to your kindred, and I will deal well with you:]]></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acob said, O God of my father Abraham, and God of my father Isaac, the LORD which said unto me, Return unto your country, and to your kindred, and I will deal well with you:]]></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acob said, O God of my father Abraham, and God of my father Isaac, the LORD which said unto me, Return unto your country, and to your kindred, and I will deal well with you:]]></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 am not worthy of the least of all the mercies, and of all the truth, which you have showed unto your servant; for with my staff I passed over this Jordan; and now I am become two band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 am not worthy of the least of all the mercies, and of all the truth, which you have showed unto your servant; for with my staff I passed over this Jordan; and now I am become two band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I am not worthy of the least of all the mercies, and of all the truth, which you have showed unto your servant; for with my staff I passed over this Jordan; and now I am become two band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Deliver me, I pray you, from the hand of my brother, from the hand of Esau: for I fear him, lest he will come and strike me, and the mother with the children.]]></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Deliver me, I pray you, from the hand of my brother, from the hand of Esau: for I fear him, lest he will come and strike me, and the mother with the children.]]></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you said, I will surely do you good, and make your seed as the sand of the sea, which cannot be numbered for multitude.]]></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you said, I will surely do you good, and make your seed as the sand of the sea, which cannot be numbered for multitude.]]></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he lodged there that same night; and took of that which came to his hand a present for Esau his brothe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wo hundred she goats, and twenty he goats, two hundred ewes, and twenty ram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wo hundred she goats, and twenty he goats, two hundred ewes, and twenty ram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irty milk giving camels with their colts, forty cattle, and ten bulls, twenty she asses, and ten foal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irty milk giving camels with their colts, forty cattle, and ten bulls, twenty she asses, and ten foal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delivered them into the hand of his servants, every drove by themselves; and said unto his servants, Pass over before me, and put a space between drove and drov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he delivered them into the hand of his servants, every drove by themselves; and said unto his servants, Pass over before me, and put a space between drove and drov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commanded the foremost, saying, When Esau my brother meet you, and asks you, saying, Whose are you? and where go you? and whose are these before you?]]></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he commanded the foremost, saying, When Esau my brother meet you, and asks you, saying, Whose are you? and where go you? and whose are these before you?]]></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you shall say, They be your servant Jacob's; it is a present sent unto my lord Esau: and, behold, also he is behind us.]]></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Then you shall say, They be your servant Jacob's; it is a present sent unto my lord Esau: and, behold, also he is behind u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o commanded he the second, and the third, and all that followed the droves, saying, On this manner shall all of you speak unto Esau, when all of you find him.]]></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so commanded he the second, and the third, and all that followed the droves, saying, On this manner shall all of you speak unto Esau, when all of you find him.]]></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ay all of you moreover, Behold, your servant Jacob is behind us. For he said, I will appease him with the present that goes before me, and afterward I will see his face; possibly he will accept of m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ay all of you moreover, Behold, your servant Jacob is behind us. For he said, I will appease him with the present that goes before me, and afterward I will see his face; possibly he will accept of m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say all of you moreover, Behold, your servant Jacob is behind us. For he said, I will appease him with the present that goes before me, and afterward I will see his face; possibly he will accept of m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So went the present over before him: and himself lodged that night in the company.]]></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he rose up that night, and took his two wives, and his two female servants, and his eleven sons, and passed over the ford Jabbok.]]></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he rose up that night, and took his two wives, and his two female servants, and his eleven sons, and passed over the ford Jabbok.]]></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he took them, and sent them over the brook, and sent over that he had.]]></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Jacob was left alone; and there wrestled a man with him until the breaking of the day.]]></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when he saw that he prevailed not against him, he touched the hollow of his thigh; and the hollow of Jacob's thigh was out of joint, as he wrestled with him.]]></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when he saw that he prevailed not against him, he touched the hollow of his thigh; and the hollow of Jacob's thigh was out of joint, as he wrestled with him.]]></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said, Let me go, for the day breaks. And he said, I will not let you go, except you bless me.]]></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he said, Let me go, for the day breaks. And he said, I will not let you go, except you bless me.]]></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he said unto him, What is your name? And he said, Jacob.]]></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said, Your name shall be called no more Jacob, but Israel: for as a prince have you power with God and with men, and have prevailed.]]></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nd he said, Your name shall be called no more Jacob, but Israel: for as a prince have you power with God and with men, and have prevailed.]]></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Jacob asked him, and said, Tell me, I pray you, your name. And he said, Wherefore is it that you do ask after my name? And he blessed him ther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And Jacob asked him, and said, Tell me, I pray you, your name. And he said, Wherefore is it that you do ask after my name? And he blessed him ther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Jacob called the name of the place Peniel: for I have seen God face to face, and my life is preserved.]]></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And Jacob called the name of the place Peniel: for I have seen God face to face, and my life is preserved.]]></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as he passed over Penuel the sun rose upon him, and he halted upon his thigh.]]></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And as he passed over Penuel the sun rose upon him, and he halted upon his thigh.]]></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refore the children of Israel eat not of the sinew which shrank, which is upon the hollow of the thigh, unto this day: because he touched the hollow of Jacob's thigh in the sinew that shrank.]]></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Therefore the children of Israel eat not of the sinew which shrank, which is upon the hollow of the thigh, unto this day: because he touched the hollow of Jacob's thigh in the sinew that shrank.]]></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360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ஆதியாகமம் : 3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யாக்கோபு பிரயாணம்பண்ணுகையில், தேவதூதர்கள் அவனைச் சந்தி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யாக்கோபு அவர்களைக் கண்டபோது: இது தேவனுடைய சேனை என்று சொல்லி, அந்த ஸ்தலத்திற்கு மக்னாயீம்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பின்பு, யாக்கோபு ஏதோம் சீமையாகிய சேயீர் தேசத்திலிருக்கிற தன் சகோதரனாகிய ஏசாவினிடத்து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ம்படி ஆட்களை அழைப்பி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நீங்கள் என் ஆண்டவனாகிய ஏசாவினிடத்தில் போய், நான் இதுவரைக்கும் லாபானிடத்தில் தங்கி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எனக்கு எருதுகளும், கழுதைகளும், ஆடுகளும், வேலைக்காரரும், வேலைக்காரிகளும் உண்டென்றும், உ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களில் எனக்குத் தயவுகிடைக்கத்தக்கதாக ஆண்டவனாகிய உமக்கு இதை அறிவிக்கும்படி ஆட்களை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 உம்முடைய தாசனாகிய யாக்கோபு சொல்லச்சொன்னான் என்று சொல்லும்படி கட்டளைகொடுத்துத் தனக்கு முன்னா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அனுப்பி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ந்த ஆட்கள் யாக்கோபினிடத்துக்குத் திரும்பிவந்து: நாங்கள் உம்முடைய சகோதரனாகிய ஏசாவினிடத்து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ய்வந்தோம்; அவரும் நானூறு பேரோடே உம்மை எதிர்கொள்ள வருகிறார்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யாக்கோபு மிகவும் பயந்து, வியாகுலப்பட்டு, தன்னிடத்திலிருந்த ஜனங்களையும் ஆடுமாடு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ட்டகங்களையும் இரண்டு பகுதியாகப் பி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ஏசா ஒரு பகுதியின்மேல் விழுந்து அதை முறிய அடித்தாலும், மற்றப் பகுதி தப்பித்துக்கொள்ள இடம் உ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பின்பு யாக்கோபு: என் தகப்பனாகிய ஆபிரகாமின் தேவனும், என் தகப்பனாகிய ஈசாக்கின் தேவனுமா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றவரே: உன் தேசத்துக்கும் உன் இனத்தாரிடத்துக்கும் திரும்பிப்போ, உனக்கு நன்மை செய்வே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டனே சொல்லியிருக்கிற கர்த்தா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டியேனுக்குத் தேவரீர் காண்பித்த எல்லா தயவுக்கும் எல்லா சத்தியத்துக்கும் நான் எவ்வளவே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ன் அல்ல, நான் கோலும் கையுமாய் இந்த யோர்தானைக் கடந்துபோனேன்; இப்பொழுது இவ்விர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ரங்களையும் உடையவ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என் சகோதரனாகிய ஏசாவின் கைக்கு என்னைத் தப்புவியும், அவன் வந்து என்னையும் பிள்ளை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ய்மார்களையும் முறிய அடிப்பான் என்று நான் அவனுக்குப் பயந்தி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வரீரோ: நான் உனக்கு மெய்யாகவே நன்மைசெய்து, உன் சந்ததியை எண்ணிமுடியாத கடற்கரை மணலைப்போல மிகவு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ப்பண்ணுவேன் என்று சொன்னீ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ன்று ராத்திரி அவன் அங்கே தங்கி, தன் கைக்கு உதவினவைகளிலே தன் சகோதரனாகிய ஏசாவுக்கு வெகுமான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இருநூறு வெள்ளாடுகளையும், இருபது வெள்ளாட்டுக் கடாக்களையும், இருநூறு செம்மறியாடுகளையும், இரு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டுக்கடாக்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ல் கொடுக்கிற முப்பது ஒட்டகங்களையும், அவைகளின் குட்டிகளையும், நாற்பது கடாரிகளையும், பத்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களையும், இருபது கோளிகைக் கழுதைகளையும், பத்துக் கழுதைக்குட்டிகளையும் பிரித்தெ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வேலைக்காரர் கையில் ஒவ்வொரு மந்தையைத் தனித்தனியாக ஒப்புவித்து, நீங்கள் மந்தை மந்தைக்கு மு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மாக இடம் விட்டு எனக்கு முன்னாக ஓட்டிக்கொண்டுபோங்கள் என்று தன் வேலைக்காரருக்குச்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முன்னே போகிறவனை நோக்கி: என் சகோதரனாகிய ஏசா உனக்கு எதிர்ப்பட்டு: நீ யாருடையவன்? எங்கே போகிறா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னக்குமுன் போகிற மந்தை யாருடையது? என்று உன்னைக் கேட்டா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 இது உமது அடியானாகிய யாக்கோபுடையது; இது என் ஆண்டவனாகிய ஏசாவுக்கு அனுப்பப்படுகிற வெகுமதி; இ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ம் எங்கள் பின்னே வருகிறான் என்று சொல்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ரண்டாம் மூன்றாம் வேலைக்காரனையும், மந்தைகளின் பின்னாலே போகிற அனைவரையும் நோக்கி: நீ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சாவைக் காணும்போது, இந்தப்பிரகாரமாக அவனோடே 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இதோ, உமது அடியானாகிய யாக்கோபு எங்கள் பின்னாலே வருகிறான் என்றும் சொல்லுங்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ளையிட்டான்; முன்னே வெகுமதியை அனுப்பி, அவனைச் சாந்தப்படுத்திக்கொண்டு, பின்பு அவன் முக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ப்பேன், அப்பொழுது ஒருவேளை என்பேரில் தயவாயிரு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ந்தப்படியே வெகுமதி அவனுக்குமுன் போயிற்று; அவனோ அன்று ராத்திரி பாளயத்திலே தங்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ராத்திரியில் எழுந்திருந்து, தன் இரண்டு மனைவிகளையும், தன் இரண்டு பணிவிடைக்காரிகளையும், தன்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னொரு குமாரரையும் கூட்டிக்கொண்டு, யாப்போக்கு என்கிற ஆற்றின் துறையைக் க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வர்களையும் சேர்த்து, ஆற்றைக் கடக்கப்பண்ணி, தனக்கு உண்டான யாவையும் அக்கரைப்படுத்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யாக்கோபு பிந்தித் தரித்திருந்தான்; அப்பொழுது ஒரு புருஷன் பொழுது விடியுமளவும் அவனுடனே போரா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னை மேற்கொள்ளாததைக் கண்டு, அவனுடைய தொடைச்சந்தைத் தொட்டார்; அதினால் அவருடனே போராடு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க்கோபின் தொடைச்சந்து சுளுக்கிற்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ர்: நான் போகட்டும், பொழுது விடிகிறது என்றார். அதற்கு அவன்: நீர் என்னை ஆசீர்வதித்தாலொழி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ம்மைப் போகவிடே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ப்பொழுது அவர்: உன் பேர் என்ன என்று கேட்டார்; யாக்கோபு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ப்பொழுது அவர்: உன் பேர் இனி யாக்கோபு என்னப்படாமல் இஸ்ரவேல் என்னப்படும்; தேவனோடும் மனிதரோ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டி மேற்கொண்டா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ப்பொழுது யாக்கோபு: உம்முடைய நாமத்தை எனக்கு அறிவிக்கவேண்டும் என்று கேட்டான்; அதற்கு அவர்: நீ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த்தைக் கேட்பானேன் என்று சொல்லி, அங்கே அவனை ஆசீர்வதி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ப்பொழுது யாக்கோபு: நான் தேவனை முகமுகமாய்க் கண்டேன், உயிர் தப்பிப் பிழைத்தேன் என்று சொல்லி, அ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ஸ்தலத்துக்கு பெனியேல் என்று பேரி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வன் பெனியேலைக் கடந்து போகையில், சூரியன் உதயமாயிற்று; அவன் தொடைச்சுழுக்கினாலே நொண்டி நொ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அவர் யாக்கோபுடைய தொடைச் சந்து நரம்பைத் தொட்டபடியால், இஸ்ரவேல் புத்திரர் இந்நாள்வ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டைச்சந்து நரம்பைப் புசிக்கிற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ஆதியாகமம் : 32]]></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2026-10-21T01:48:56Z</dcterms:created>
  <dcterms:modified xsi:type="dcterms:W3CDTF">2026-10-21T01:48:56Z</dcterms:modified>
  <dc:title>ஆதியாகமம் : 32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