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presProps" Target="presProps.xml"/>
  <Relationship Id="rId96" Type="http://schemas.openxmlformats.org/officeDocument/2006/relationships/viewProps" Target="viewProps.xml"/>
  <Relationship Id="rId9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சிறைப்பட்டுப்போன இருபத்தைந்தாம் வருஷத்தின் ஆரம்பத்தில் முதலாம் மாதம் பத்தாந்தேதியாகிய அன்றே கர்த்தருடைய கை என்மேல் அமர்ந்தது, அவர் என்னை அவ்விடத்துக்குக் கொண்டுபோனார்; அப்பொழுது நகரம் அழிக்கப்பட்டுப் பதினாலு வருஷம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சிறைப்பட்டுப்போன இருபத்தைந்தாம் வருஷத்தின் ஆரம்பத்தில் முதலாம் மாதம் பத்தாந்தேதியாகிய அன்றே கர்த்தருடைய கை என்மேல் அமர்ந்தது, அவர் என்னை அவ்விடத்துக்குக் கொண்டுபோனார்; அப்பொழுது நகரம் அழிக்கப்பட்டுப் பதினாலு வருஷம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தரிசனங்களில் அவர் என்னை இஸ்ரவேல் தேசத்துக்குக் கொண்டுபோய், என்னை மகா உயரமான ஒரு மலையின்மேல் நிறுத்தினார்; அதின்மேல் தெற்காக ஒரு நகரம் கட்டியிருக்கிறதுபோல் காண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தரிசனங்களில் அவர் என்னை இஸ்ரவேல் தேசத்துக்குக் கொண்டுபோய், என்னை மகா உயரமான ஒரு மலையின்மேல் நிறுத்தினார்; அதின்மேல் தெற்காக ஒரு நகரம் கட்டியிருக்கிறதுபோல் காண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அங்கே கொண்டுபோனார்; இதோ, அங்கே ஒரு புருஷன் இருந்தார்; அவருடைய தோற்றம் வெண்கலமாயிருந்தது; அவர் கையில் சணற்கயிறும் ஒரு அளவுகோலுமிருந்தது; அவர் வாசலிலே நி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அங்கே கொண்டுபோனார்; இதோ, அங்கே ஒரு புருஷன் இருந்தார்; அவருடைய தோற்றம் வெண்கலமாயிருந்தது; அவர் கையில் சணற்கயிறும் ஒரு அளவுகோலுமிருந்தது; அவர் வாசலிலே நி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ுருஷன் என்னை நோக்கி: மனுபுத்திரனே, நீ கண்ணாரப்பார்த்து, காதாரக் கேட்டு, நான் உனக்குக் காண்பிப்பதெல்லாவற்றின் மேலும் உன் மனதை வை; நான் உனக்கு அவைகளைக் காண்பிக்கும்படி நீ இங்கே கொண்டுவரப்பட்டாய்; நீ காண்பதையெல்லாம் இஸ்ரவேல் வம்சத்தாருக்குத் தெரிவி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ுருஷன் என்னை நோக்கி: மனுபுத்திரனே, நீ கண்ணாரப்பார்த்து, காதாரக் கேட்டு, நான் உனக்குக் காண்பிப்பதெல்லாவற்றின் மேலும் உன் மனதை வை; நான் உனக்கு அவைகளைக் காண்பிக்கும்படி நீ இங்கே கொண்டுவரப்பட்டாய்; நீ காண்பதையெல்லாம் இஸ்ரவேல் வம்சத்தாருக்குத் தெரிவி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ுருஷன் என்னை நோக்கி: மனுபுத்திரனே, நீ கண்ணாரப்பார்த்து, காதாரக் கேட்டு, நான் உனக்குக் காண்பிப்பதெல்லாவற்றின் மேலும் உன் மனதை வை; நான் உனக்கு அவைகளைக் காண்பிக்கும்படி நீ இங்கே கொண்டுவரப்பட்டாய்; நீ காண்பதையெல்லாம் இஸ்ரவேல் வம்சத்தாருக்குத் தெரிவி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ஆலயத்துக்குப் புறம்பே சுற்றிலும் ஒரு மதில் இருந்தது; அந்தப் புருஷன் கையிலே ஆறுமுழ நீழமான ஒரு அளவுகோல் இருந்தது; ஒவ்வொரு முழமும் நமது கைமுழத்திலும் நாலுவிரற்கடை அதிகமானது; அவர் அந்த மதிலை அளந்தார்; அகலம் ஒரு கோலாகவும் உயரம் ஒரு கோலாகவும் இ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ஆலயத்துக்குப் புறம்பே சுற்றிலும் ஒரு மதில் இருந்தது; அந்தப் புருஷன் கையிலே ஆறுமுழ நீழமான ஒரு அளவுகோல் இருந்தது; ஒவ்வொரு முழமும் நமது கைமுழத்திலும் நாலுவிரற்கடை அதிகமானது; அவர் அந்த மதிலை அளந்தார்; அகலம் ஒரு கோலாகவும் உயரம் ஒரு கோலாகவும் இ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ஆலயத்துக்குப் புறம்பே சுற்றிலும் ஒரு மதில் இருந்தது; அந்தப் புருஷன் கையிலே ஆறுமுழ நீழமான ஒரு அளவுகோல் இருந்தது; ஒவ்வொரு முழமும் நமது கைமுழத்திலும் நாலுவிரற்கடை அதிகமானது; அவர் அந்த மதிலை அளந்தார்; அகலம் ஒரு கோலாகவும் உயரம் ஒரு கோலாகவும் இ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அவர் கிழக்குமுக வாசலுக்கு வந்து, அதின் படிகளின்மேல் ஏறி, வாசற்படியை ஒரு கோல் அகலமாகவும், மறுவாசற்படியை ஒருகோல் அகலமாகவும் அளந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அவர் கிழக்குமுக வாசலுக்கு வந்து, அதின் படிகளின்மேல் ஏறி, வாசற்படியை ஒரு கோல் அகலமாகவும், மறுவாசற்படியை ஒருகோல் அகலமாகவும் அளந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வ்வொரு அறையும் ஒரு கோல் நீளமும் ஒரு கோல் அகலமுமாயிருந்தது, அறைவீடுகளுக்கு நடுவே ஐந்துமுழ இடம் விட்டிருந்தது; வாசலின் மண்டபத்தருகே உள்வாசற்படி ஒரு கோலளவ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வ்வொரு அறையும் ஒரு கோல் நீளமும் ஒரு கோல் அகலமுமாயிருந்தது, அறைவீடுகளுக்கு நடுவே ஐந்துமுழ இடம் விட்டிருந்தது; வாசலின் மண்டபத்தருகே உள்வாசற்படி ஒரு கோலளவ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சலின் மண்டபத்தையும் உள்ளே கோலளவாக அளந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வாசலின் மண்டபத்தை எட்டுமுழமாகவும், அதின் தூணாதாரங்களை இரண்டு முழமாகவும் அளந்தார்; வாசலின் மண்டபம் உட்புறத்தில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வாசலின் மண்டபத்தை எட்டுமுழமாகவும், அதின் தூணாதாரங்களை இரண்டு முழமாகவும் அளந்தார்; வாசலின் மண்டபம் உட்புறத்தில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ழ்த்திசைக்கெதிரான வாசலின் அறைகள் இந்தப்புறத்தில் மூன்றும் அந்தப்புறத்தில் மூன்றுமாயிருந்தது, அவைகள் மூன்றுக்கும் ஒரே அளவும், இந்தப்புறத்திலும் அந்தப்புறத்திலுமிருந்த தூணாதாரங்களுக்கு ஒரே அளவும்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ழ்த்திசைக்கெதிரான வாசலின் அறைகள் இந்தப்புறத்தில் மூன்றும் அந்தப்புறத்தில் மூன்றுமாயிருந்தது, அவைகள் மூன்றுக்கும் ஒரே அளவும், இந்தப்புறத்திலும் அந்தப்புறத்திலுமிருந்த தூணாதாரங்களுக்கு ஒரே அளவும்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வாசல் நடையின் அகலத்தைப் பத்துமுழமாகவும், வாசலின் நீளத்தைப் பதின்மூன்று முழமாகவும் அளந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றைகளுக்கு முன்னே இந்தப்புறத்தில் ஒரு முழ இடமும் அந்தப்புறத்தில் ஒரு முழ இடமும் இருந்தது; ஒவ்வொரு அறை இந்தப்புறத்தில் ஆறு முழமும் அந்தப்புறத்தில் ஆறுமுழமும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றைகளுக்கு முன்னே இந்தப்புறத்தில் ஒரு முழ இடமும் அந்தப்புறத்தில் ஒரு முழ இடமும் இருந்தது; ஒவ்வொரு அறை இந்தப்புறத்தில் ஆறு முழமும் அந்தப்புறத்தில் ஆறுமுழமும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வாசலில் இருந்த அறையின் மெத்தையினின்று மற்ற அறையின் மெத்தைமட்டும் இருபத்தைந்துமுழமாக அளந்தார்; கதவுக்குக் கதவு நேர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வாசலில் இருந்த அறையின் மெத்தையினின்று மற்ற அறையின் மெத்தைமட்டும் இருபத்தைந்துமுழமாக அளந்தார்; கதவுக்குக் கதவு நேர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ூணாதாரங்களை அறுபது முழமாக அளந்தார்; இந்தத் தூணாதாரங்களின் அருகே சுற்றிலும் முன்வாசலின் முற்றம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ூணாதாரங்களை அறுபது முழமாக அளந்தார்; இந்தத் தூணாதாரங்களின் அருகே சுற்றிலும் முன்வாசலின் முற்றம் இ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வேச வாசலின் முகப்புத்துவக்கி உட்புறவாசல் மண்டபமுகப்புமட்டும் ஐம்பது முழம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லுக்கு உட்புறமாகச் சுற்றிலுமுள்ள அறைகளுக்கும் அவைகளின் தூணாதாரங்களுக்கும் ஒடுக்கமான ஜன்னல்கள் இருந்தது; மண்டபங்களிலும் அப்படியே இருந்தது; உட்புறமாய்ச் சுற்றிலும் அந்த ஜன்னல்களும் தூணாதாரங்களில் சித்திரிக்கப்பட்ட பேரீச்சமரங்களும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லுக்கு உட்புறமாகச் சுற்றிலுமுள்ள அறைகளுக்கும் அவைகளின் தூணாதாரங்களுக்கும் ஒடுக்கமான ஜன்னல்கள் இருந்தது; மண்டபங்களிலும் அப்படியே இருந்தது; உட்புறமாய்ச் சுற்றிலும் அந்த ஜன்னல்களும் தூணாதாரங்களில் சித்திரிக்கப்பட்ட பேரீச்சமரங்களும்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லுக்கு உட்புறமாகச் சுற்றிலுமுள்ள அறைகளுக்கும் அவைகளின் தூணாதாரங்களுக்கும் ஒடுக்கமான ஜன்னல்கள் இருந்தது; மண்டபங்களிலும் அப்படியே இருந்தது; உட்புறமாய்ச் சுற்றிலும் அந்த ஜன்னல்களும் தூணாதாரங்களில் சித்திரிக்கப்பட்ட பேரீச்சமரங்களும்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என்னை வெளிப்பிராகாரத்துக்கு அழைத்துக்கொண்டுபோனார்; அங்கே அறைவீடுகளும், பிராகாரத்தின் சுற்றிலும் பதித்த தளவரிசையும் இருந்தது; அந்தத் தளவரிசையின்மேல் முப்பது அறைவீடுகள் இ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என்னை வெளிப்பிராகாரத்துக்கு அழைத்துக்கொண்டுபோனார்; அங்கே அறைவீடுகளும், பிராகாரத்தின் சுற்றிலும் பதித்த தளவரிசையும் இருந்தது; அந்தத் தளவரிசையின்மேல் முப்பது அறைவீடுகள் இ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சலுக்குப் பக்கத்திலும் வாசல்களின் நீளத்துக்கு எதிரிலுமுள்ள அந்தத் தளவரிசை தாழ்வான தளவரிசையா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கீழ்வாசலின் முகப்புத்துவக்கி, உட்பிராகாரத்துப் புறமுகப்புமட்டுமுள்ள விசாலத்தை அளந்தார்; அது கிழக்கும் வடக்கும் நூறுமுழம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கீழ்வாசலின் முகப்புத்துவக்கி, உட்பிராகாரத்துப் புறமுகப்புமட்டுமுள்ள விசாலத்தை அளந்தார்; அது கிழக்கும் வடக்கும் நூறுமுழமாய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ிப்பிராகாரத்துக்கு அடுத்த வடதிசைக்கு எதிரான வாசலின் நீளத்தையும் அகலத்தையும் அளந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ப்புறத்தில் மூன்று அறைகளும் அப்புறத்தில் மூன்று அறைகளும் இருந்தது; அதின் தூணாதாரங்களும் அதின் மண்டபங்களும் முதல் வாசலின் அளவுக்குச் சரியாயிருந்தது; அதின் நீளம் ஐம்பது முழமும், அகலம் இருபத்தைந்து முழமுமாய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ப்புறத்தில் மூன்று அறைகளும் அப்புறத்தில் மூன்று அறைகளும் இருந்தது; அதின் தூணாதாரங்களும் அதின் மண்டபங்களும் முதல் வாசலின் அளவுக்குச் சரியாயிருந்தது; அதின் நீளம் ஐம்பது முழமும், அகலம் இருபத்தைந்து முழமும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 ஜன்னல்களும், அதின் மண்டபங்களும், அதின்மேல் சித்திரிக்கப்பட்ட பேரீச்சமரங்களும் கீழ்த்திசைக்கு எதிரான வாசலின் அளவுக்குச் சரியாயிருந்தது; அதில் ஏறுகிறதற்கு ஏழு படிகளிருந்தது; அதின் மண்டபங்கள் அவைகளுக்கு முன்னாக இ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 ஜன்னல்களும், அதின் மண்டபங்களும், அதின்மேல் சித்திரிக்கப்பட்ட பேரீச்சமரங்களும் கீழ்த்திசைக்கு எதிரான வாசலின் அளவுக்குச் சரியாயிருந்தது; அதில் ஏறுகிறதற்கு ஏழு படிகளிருந்தது; அதின் மண்டபங்கள் அவைகளுக்கு முன்னாக இ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 ஜன்னல்களும், அதின் மண்டபங்களும், அதின்மேல் சித்திரிக்கப்பட்ட பேரீச்சமரங்களும் கீழ்த்திசைக்கு எதிரான வாசலின் அளவுக்குச் சரியாயிருந்தது; அதில் ஏறுகிறதற்கு ஏழு படிகளிருந்தது; அதின் மண்டபங்கள் அவைகளுக்கு முன்னாக இ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டதிசையிலும் கீழ்த்திசையிலுமுள்ள ஒவ்வொரு வாசலுக்கு எதிராக உட்பிராகாரத்துக்கும் வாசல்களிருந்தது; ஒரு வாசல்துவக்கி மற்ற வாசல்மட்டும் நூறு முழமாக அளந்த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டதிசையிலும் கீழ்த்திசையிலுமுள்ள ஒவ்வொரு வாசலுக்கு எதிராக உட்பிராகாரத்துக்கும் வாசல்களிருந்தது; ஒரு வாசல்துவக்கி மற்ற வாசல்மட்டும் நூறு முழமாக அளந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என்னைத் தென்திசைக்கு அழைத்துக்கொண்டுபோனார்; அங்கே தென்திசைக்கு எதிரான வாசல் இருந்த அதின் தூணாதாரங்களையும் அதின் மண்டபங்களையும் அதற்குரிய அளவின்படி அளந்த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என்னைத் தென்திசைக்கு அழைத்துக்கொண்டுபோனார்; அங்கே தென்திசைக்கு எதிரான வாசல் இருந்த அதின் தூணாதாரங்களையும் அதின் மண்டபங்களையும் அதற்குரிய அளவின்படி அளந்த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ஜன்னல்களுக்குச் சரியாக அதற்கும் அதின் மண்டபங்களுக்கும் ஜன்னல்கள் சுற்றிலும் இருந்தது; நீளம் ஐம்பது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ஜன்னல்களுக்குச் சரியாக அதற்கும் அதின் மண்டபங்களுக்கும் ஜன்னல்கள் சுற்றிலும் இருந்தது; நீளம் ஐம்பது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ல் ஏறுகிறதற்கு ஏழு படிகளிருந்தது; அதற்கு முன்பாக அதின்மண்டபங்களும் இருந்தது, அதின் தூணாதாரங்களில் சித்திரிக்கப்பட்ட பேரீச்சமரங்களும் இந்தப் புறத்தில் ஒன்றும் அந்தப்புறத்தில் ஒன்றுமாக இ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ல் ஏறுகிறதற்கு ஏழு படிகளிருந்தது; அதற்கு முன்பாக அதின்மண்டபங்களும் இருந்தது, அதின் தூணாதாரங்களில் சித்திரிக்கப்பட்ட பேரீச்சமரங்களும் இந்தப் புறத்தில் ஒன்றும் அந்தப்புறத்தில் ஒன்றுமாக இ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ட்பிராகாரத்துக்கும் ஒரு வாசல் தென்திசைக்கு எதிராக, இருந்தது; தென்திசையிலுள்ள ஒரு வாசல்துவக்கி மற்ற வாசல்மட்டும் நூறுமுழமாக அளந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ட்பிராகாரத்துக்கும் ஒரு வாசல் தென்திசைக்கு எதிராக, இருந்தது; தென்திசையிலுள்ள ஒரு வாசல்துவக்கி மற்ற வாசல்மட்டும் நூறுமுழமாக அளந்த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 அவர் தெற்கு வாசலால் என்னை உட்பிராகாரத்துக்கு அழைத்துக்கொண்டுபோய், அந்த அளவுக்குச் சரியாகத் தெற்கு வாசலையும் அளந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 அவர் தெற்கு வாசலால் என்னை உட்பிராகாரத்துக்கு அழைத்துக்கொண்டுபோய், அந்த அளவுக்குச் சரியாகத் தெற்கு வாசலையும் அளந்த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ின் அறைகளும், அதின் தூணாதாரங்களும், அதின் மண்டபங்களும், அந்த அளவுக்குச் சரியாக இருந்தது,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ின் அறைகளும், அதின் தூணாதாரங்களும், அதின் மண்டபங்களும், அந்த அளவுக்குச் சரியாக இருந்தது,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ருபத்தைந்து முழ நீளமும் ஐந்துமுழ அகலமுமான மண்டபங்கள் சுற்றிலும் இருந்தது;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ன் மண்டபங்கள் வெளிப்பிராகாரத்தில் இருந்தது; அதின் தூணாதாரங்களில் சித்திரிக்கப்பட்ட பேரீச்சமரங்களும் இருந்தது; அதில் ஏறுகிறதற்கு எட்டுப்படிகள் இ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ன் மண்டபங்கள் வெளிப்பிராகாரத்தில் இருந்தது; அதின் தூணாதாரங்களில் சித்திரிக்கப்பட்ட பேரீச்சமரங்களும் இருந்தது; அதில் ஏறுகிறதற்கு எட்டுப்படிகள் இருந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அவர் கீழ்த்திசை வழியாய் என்னை உட்பிராகாரத்துக்கு அழைத்துக்கொண்டுபோய், அந்த அளவுக்குச் சரியாக அந்த வாசலையும் அளந்த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அவர் கீழ்த்திசை வழியாய் என்னை உட்பிராகாரத்துக்கு அழைத்துக்கொண்டுபோய், அந்த அளவுக்குச் சரியாக அந்த வாசலையும் அளந்த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அறைகளும் அதின் தூணாதாரங்களும் அதின் மண்டபங்களும் அந்த அளவுகளுக்குச் சரியாக இருந்தது;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அறைகளும் அதின் தூணாதாரங்களும் அதின் மண்டபங்களும் அந்த அளவுகளுக்குச் சரியாக இருந்தது;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மண்டபங்கள் வெளிப்பிராகாரத்தில் இருந்தது; அதின் தூணாதாரங்களில் இந்தப்புறத்திலும் அந்தப்புறத்திலும் சித்திரிக்கப்பட்ட பேரீச்சமரங்களும் இ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மண்டபங்கள் வெளிப்பிராகாரத்தில் இருந்தது; அதின் தூணாதாரங்களில் இந்தப்புறத்திலும் அந்தப்புறத்திலும் சித்திரிக்கப்பட்ட பேரீச்சமரங்களும் இ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அவர் என்னை வடக்குவாசலுக்கு அழைத்துக்கொண்டுபோய், அந்த அளவுக்குச் சரியாய் அதின் வாசலை அளந்த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ின் அறைகளும் அதின் தூணாதாரங்களும் அதின் மண்டபங்களும் அளக்கப்பட்டது; அதைச் சுற்றி ஜன்னல்கள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ின் அறைகளும் அதின் தூணாதாரங்களும் அதின் மண்டபங்களும் அளக்கப்பட்டது; அதைச் சுற்றி ஜன்னல்கள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 தூணாதாரங்கள் வெளிப்பிராகாரத்தில் இருந்தது; இந்தப் புறத்திலும் அந்தப்புறத்திலும் அதின் தூணாதாரங்களில் பேரீச்சமரங்களும் சித்திரிக்கப்பட்டி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 தூணாதாரங்கள் வெளிப்பிராகாரத்தில் இருந்தது; இந்தப் புறத்திலும் அந்தப்புறத்திலும் அதின் தூணாதாரங்களில் பேரீச்சமரங்களும் சித்திரிக்கப்பட்டி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அறைகளும் அதின் கதவுகளும் வாசல்களின் தூணாதாரங்களுக்கு அருகில் இருந்தது; அங்கே தகனபலிகளைக் கழுவுவ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ாசலின் மண்டபத்திலே இந்தப்புறத்தில் இரண்டு பீடங்களும் அந்தப்புறத்தில் இரண்டு பீடங்களும் இருந்தது; அவைகளின்மேல் தகனபலியையும் பாவநிவாரண பலியையும் குற்றநிவாரண பலியையும் செலுத்துவ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ாசலின் மண்டபத்திலே இந்தப்புறத்தில் இரண்டு பீடங்களும் அந்தப்புறத்தில் இரண்டு பீடங்களும் இருந்தது; அவைகளின்மேல் தகனபலியையும் பாவநிவாரண பலியையும் குற்றநிவாரண பலியையும் செலுத்துவ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டக்குவாசலுக்குள் பிரவேசிக்கிறதற்கு ஏறிப்போகிற வெளிப்புறத்திலே இரண்டு பீடங்களும் வாசலின் மண்டபத்திலுள்ள மறுபுறத்திலே இரண்டுபீடங்களும் இருந்த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டக்குவாசலுக்குள் பிரவேசிக்கிறதற்கு ஏறிப்போகிற வெளிப்புறத்திலே இரண்டு பீடங்களும் வாசலின் மண்டபத்திலுள்ள மறுபுறத்திலே இரண்டுபீடங்களும் இருந்த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ாசலின் அருகே இந்தப்புறத்தில் நாலு பீடங்களும், அந்தப்புறத்தில் நாலு பீடங்களும், ஆக எட்டுப்பீடங்கள் இருந்தது; அவைகளின்மேல் பலிகளைச் செலுத்துவ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ாசலின் அருகே இந்தப்புறத்தில் நாலு பீடங்களும், அந்தப்புறத்தில் நாலு பீடங்களும், ஆக எட்டுப்பீடங்கள் இருந்தது; அவைகளின்மேல் பலிகளைச் செலுத்துவ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கனபலிக்குரிய நாலு பீடங்கள் வெட்டின கல்லாயிருந்தது; அவைகள் ஒன்றரை முழ நீளமும், ஒன்றரை முழ அகலமும், ஒரு முழ உயரமுமாயிருந்தது; அவைகளின்மேல் தகனபலிகளையும் மற்றப் பலிகளையும் செலுத்துகிற ஆயுதங்களை வைப்ப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ாலு விரற்கடையான முளைகள் உள்ளே சுற்றிலும் வரிசையாய் அடிக்கப்பட்டிருந்தது; செலுத்தும் பலிகளின் மாம்சம் பீடங்களின்மேல் வைக்கப்படும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ட்பிராகாரத்திலே உள்வாசலுக்குப் புறம்பாகச் சங்கீதக்காரரின் அறைவீடுகள் இருந்தது; அவைகளில் வடக்குவாசலின் பக்கமாக இருந்தவைகள் தென் திசைக்கு எதிராகவும், கிழக்குவாசலின் பக்கமாக இருந்த வேறொரு வரிசை வடதிசைக்கு எதிராகவும் இருந்தத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ட்பிராகாரத்திலே உள்வாசலுக்குப் புறம்பாகச் சங்கீதக்காரரின் அறைவீடுகள் இருந்தது; அவைகளில் வடக்குவாசலின் பக்கமாக இருந்தவைகள் தென் திசைக்கு எதிராகவும், கிழக்குவாசலின் பக்கமாக இருந்த வேறொரு வரிசை வடதிசைக்கு எதிராகவும் இருந்த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வர் என்னை நோக்கி: தன் திசைக்கு எதிராயிருக்கிற இந்த அறை ஆலயக்காவலைக் காக்கிற ஆசாரியர்களுடையத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வடதிசைக்கு எதிராயிருக்கிற அறையோ, பலிபீடத்தின் காவலைக் காக்கிற ஆசாரியர்களுடையது; இவர்கள் லேவியின் புத்திரரில் கர்த்தருக்கு ஆராதனை செய்கிறதற்காக அவரிடத்தில் சேருகிற சாதோக்கின் புத்திரர் என்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வடதிசைக்கு எதிராயிருக்கிற அறையோ, பலிபீடத்தின் காவலைக் காக்கிற ஆசாரியர்களுடையது; இவர்கள் லேவியின் புத்திரரில் கர்த்தருக்கு ஆராதனை செய்கிறதற்காக அவரிடத்தில் சேருகிற சாதோக்கின் புத்திரர் என்ற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பிராகாரத்தை நூறுமுழ நீளமாகவும் நூறுமுழ அகலமாகவும் அளந்தார், அது சதுரமாயிருந்தது; பலிபீடமோ ஆலயத்துக்கு முன்பாக இருந்தது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பிராகாரத்தை நூறுமுழ நீளமாகவும் நூறுமுழ அகலமாகவும் அளந்தார், அது சதுரமாயிருந்தது; பலிபீடமோ ஆலயத்துக்கு முன்பாக இருந்தது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பு அவர் என்னை ஆலய மண்டபத்துக்கு அழைத்துக்கொண்டுபோய் மண்டபத்தின் தூணாதாரத்தை இந்தப்புறத்தில் ஐந்து முழமும் அந்தப்புறத்தில் ஐந்து முழமுமாக அளந்தார்; வாசலின் அகலம் இந்தப்புறம் மூன்றுமுழமும் அந்தப்புறம் மூன்றுமுழமுமாயிருந்தது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பு அவர் என்னை ஆலய மண்டபத்துக்கு அழைத்துக்கொண்டுபோய் மண்டபத்தின் தூணாதாரத்தை இந்தப்புறத்தில் ஐந்து முழமும் அந்தப்புறத்தில் ஐந்து முழமுமாக அளந்தார்; வாசலின் அகலம் இந்தப்புறம் மூன்றுமுழமும் அந்தப்புறம் மூன்றுமுழமுமாயிருந்தது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மண்டபத்தின் நீளம் இருபதுமுழமும், அகலம் பதினொரு முழமுமாயிருந்தது; அதற்கு ஏறிப்போகிற படிகளும் இருந்தது; தூணாதாரங்களிலே இந்தப்புறத்தில் ஒரு தூணும் அந்தப்புறத்தில் ஒரு தூணும் இருந்தது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மண்டபத்தின் நீளம் இருபதுமுழமும், அகலம் பதினொரு முழமுமாயிருந்தது; அதற்கு ஏறிப்போகிற படிகளும் இருந்தது; தூணாதாரங்களிலே இந்தப்புறத்தில் ஒரு தூணும் அந்தப்புறத்தில் ஒரு தூணும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నము చెరలోనికి వచ్చిన యిరువదియైదవ సంవత్స... రము మొదటి నెల పదియవ దినమున, అనగా పట్టణము కొల్లపోయ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దునాలుగవ సంవత్సరమున ఆ దినముననే యెహోవా హస్తము నా మీదికి రాగా ఆయన నన్ను పట్టణమునకు తోడుకొన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దేవుని దర్శనవశుడ నైన నన్ను ఇశ్రాయేలీయుల దేశములోనికి తోడుకొని వచ్చి, మిగుల ఉన్నతమైన పర్వతము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చెను. దానిపైన దక్షిణపుతట్టున పట్టణమువంటి దొకటి నాకగు 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క్కడికి ఆయన నన్ను తోడుకొని రాగా ఒక మనుష్యుడుండెను. ఆయన మెరయుచున్న యిత్తడి వలె కనబడెను, దా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కఱ్ఱయు చేత పట్టుకొని ద్వారములో ఆయన నిలువబడ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ఆ మను ష్యుడు నాతో ఇట్లనెను నరపుత్రుడా, నేను నీకు చూపుచున్న వాటినన్నిటిని కన్నులార చూచి చెవులా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ి మనస్సులో ఉంచుకొనుము; నేను వాటిని నీకు చూపుటకై నీవిచ్చటికి తేబడితివి, నీకు కనబడు వాటి న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కు తెలియ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ేను చూడగా నలుదిశల మందిరముచుట్టు ప్రాకార ముండెను, మరియు ఆ మనుష్యునిచేతిలో ఆరు మూర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కఱ్ఱయుండెను, ప్రతిమూర మూరెడు బెత్తెడు నిడివి గలది, ఆయన ఆ కట్టడమును కొలువగా దాని వెడల్పున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త్తును బారన్నర తే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తడు తూర్పుతట్టున నున్న గుమ్మమునకు వచ్చి దాని సోపానములమీది కెక్కి గుమ్మపు గడపను కొలువగా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డల్పు, అనగా మొదటి గడప వెడల్పు బారన్నర తే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రియు కావలిగది నిడివియు వెడల్పును బారన్నర, కావలి గదులకు మధ్య అయిదేసి మూరల యెడమ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మ్మముయొక్క ద్వారపు ప్రక్కకును మందిరమునకు బారన్నర యెడ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గుమ్మపు ద్వారమునకును మందిరమునకును మధ్య కొలువగా బారన్నర తే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గుమ్మపు ద్వారము కొలువగా అది యెనిమిది మూరలై యుండెను, దానిస్తంభములు రెండేసి మూరలు; అవి గుమ్మ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ారము మందిరపు దిక్కుగా చూ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తూర్పు గుమ్మపు ద్వారముయొక్క కావలి గదులు ఇటు మూడును, అటు మూడును ఉండెను, మూడు గదులకు కొలత యొకట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ియు రెండు ప్రక్కలనున్న స్తంభములకు కొలత యొకట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 యా గుమ్మముల వాకిండ్లు కొలువగా వాటి వెడల్పు పది మూర లును నిడివి పదుమూడు మూరలును తే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ావలి గదులముందర మూరెడు ఎత్తుగల గోడ ఇరుప్రక్కల నుండెను, ఆ ప్రక్కను ఈ ప్రక్కను మూరెడు ఎత్తుగల గో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ెను; గదులైతే ఇరుప్రక్కలను ఆరుమూరల ఎత్తుగల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ఒకగది కప్పునుండి రెండవదాని కప్పువరకు గుమ్మమును కొలువగా ఇరువది యయిదు మూరల వెడల్పు తేలెను, రె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ిండ్లమధ్య గోడను అదే కొల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రువదేసి మూరలు ఎడముగా ఒక్కొక్క స్తంభము నిలువబెట్టబడెను. గుమ్మము చుట్టునున్న ఆవరణము స్తంభ ముల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బయటి గుమ్మమునొద్దనుండి లోపటి గుమ్మపుద్వారమువరకు ఏబదిమూర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ావలి గదులకును గుమ్మములకు లోపల వాటికి మధ్యగా చుట్టు నున్న గోడలకును ప్రక్కగదులకును కమ్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బడిన కిటికీలుండెను, గోడలోని స్తంభములకును కిటికీలుండెను; ప్రతి స్తంభముమీదను ఖర్జూరపు చె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ూపింపబడ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తడు బయటి ఆవరణములోనికి నన్ను తీసికొనిరాగా అచ్చట గదులును చఎ్టాయు కనబడెను. చఎ్టామీద ముప్ప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న్నగదులు ఏర్పడ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ఈ చఎ్టా గుమ్మ ములవరకుండి వాటి వెడల్పున సాగియుండెను. అది క్రింది చఎ్టా ఆ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్రింది గుమ్మము మొదలుకొని లోపలి ఆవరణమువరకు ఆయన వెడల్పు కొలువగా ఇది తూర్పునను ఉత్తరమునను నూ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ర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రియు ఉత్తరపువైపున బయటి ఆవరణము చూచుచుండు గుమ్మపు నిడివిని వెడల్ప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దాని ఇరుప్రక్కలనున్న మూడేసి కావలి గదులను వాటి స్తంభములను వాటి మధ్యగోడలను అతడు కొలువగా వాటి కొల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దటి గుమ్మపు కొలత ప్రకారముగా కనబడెను, అనగా నిడివి ఏబదిమూరలు వెడల్పు ఇరువదియైదుమూరలు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ాటి కిటికీ లును వాటి మధ్యగోడలును ఖర్జూరపుచెట్లవలె రూపింప బడిన వాటి అలంకా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ూర్పుద్వారముయొక్క కొలత ప్రకారముగా కనబడెను మరియు ఎక్కుటకై యేడు మెట్లుండెను, ఎదుటనుండి దాని మధ్యగోడ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ఉత్తరద్వారమున కెదురుగా ఒక టియు, తూర్పుద్వారమున కెదురుగా ఒకటియు, లోపటి ఆవరణమునకు పోవు రె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మ్మములుండెను. ఈ గుమ్మ మునకు ఆ గుమ్మమునకు ఎంతైనది అతడు కొలువగా నూరుమూరల యెడము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తడు నన్ను దక్షి ణపుతట్టునకు తోడుకొని పోగా దక్షిణపుతట్టున గుమ్మ మొకటి కనబడెను. దాని స్తంభ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ధ్యగోడలను కొలువగా అదే కొలత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రియు వాటి కున్నట్టుగా దీనికిని దీని మధ్యగోడలకును చుట్టు కిటికీ లుండెను, దాని నిడివి ఏబది మూర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వెడల్పు ఇరవదియైదు మూర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ఎక్కుటకు ఏడు మెట్లును ఎదురుగా కనబడు మధ్యగోడలును ఉండెను. మరియు దాని స్తంభముల ఇరుప్రక్క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ఖర్జూరపు చెట్లను పోలిన అలం కారముం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లోపటి ఆవరణమునకు దక్షిణపు తట్టున గుమ్మమొకటి యుండెను, దక్షిణపు తట్టును గుమ్మమునుండి గుమ్మము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కొలువగా నూరు మూర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తడు దక్షిణమార్గమున లోపటి ఆవరణములోనికి నన్ను తోడుకొనిపోయి దక్షిణపు గుమ్మమును కొలిచెను; దాని కొల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రియు దాని కావలిగదులును స్తంభ ములును మధ్య గోడలును పైచెప్పిన కొలతకు సరిపడెను; దానికిని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ట్టు ఉన్న మధ్యగోడలకును కిటికీలుండెను, దాని నిడివి ఏబది మూరలు దాని వెడల్పు ఇరు వదియైదు మూర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చుట్టు మధ్యగోడల నిడివి ఇరువది యైదు మూరలు,వెడల్పు అయిదు మూర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దాని మధ్య గోడలు బయటి ఆవరణముతట్టు చూచుచుండెను; దాని స్తంభములమీద ఖర్జూరపుచెట్లను పోలిన అలంకారము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డెను; ఎక్కుటకు ఎనిమిది మెట్ల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తూర్పుతట్టు లోపటి ఆవరణములోనికి నన్ను తోడుకొనిపోయి దాని గుమ్మమును ఆయన కొలువగా పైచెప్పిన కొల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ే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దాని కావలిగదులకును స్తంభములకును మధ్యగోడలకును కొలత అదే; దానికిని దాని చుట్టునున్న మధ్యగోడల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ిటికీలుండెను; నిడివి యేబది మూరలు, వెడల్పు ఇరువది యైదు మూర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దాని మధ్యగోడలు బయటి ఆవరణము తట్టు చూచుచుండెను. ఈ ప్రక్కను ఆ ప్రక్కను దాని స్తంభము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ఖర్జూరపుచెట్లను పోలిన అలంకార ముండెను, ఎక్కుటకు ఎనిమిది మెట్ల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ఉత్తరపు గుమ్మమునకు అతడు నన్ను తోడుకొనిపోయి దాని కొలు వగా అదే కొలత య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దాని కావలిగదులకును స్తంభములకును దాని మధ్యగోడలకును అదే కొలత; దాని కిని దాని చుట్టు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ధ్యగోడలకును కీటికీలుండెను; దాని నిడివి యేబది మూరలు దాని వెడల్పు ఇరువదియైదు మూర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దాని స్తంభములు బయటి ఆవరణముతట్టు చూచుచుండెను; ఆ స్తంభములమీద ఈ ప్రక్కను ఆ ప్రక్కను ఖర్జూర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ట్లనుపోలిన అలంకారముండెను; ఎక్కుటకు ఎనిమిది మెట్ల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గుమ్మముల స్తంభములయొద్ద వాకిలిగల గదియుండెను; అక్కడ దహనబలి పశువుల మాంసము కడ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మరియు గుమ్మపు మంటపములో ఇరుప్రక్కల రెండేసి బల్లలుంచబడెను; వీటిమీద దహనబలి పశువులును పాప పరిహారార్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ిపశువులును అపరాధపరిహారార్థ బలిపశు వులును వధ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గుమ్మముయొక్క వాకిలిదగ్గర ఉత్తరపుదిక్కున మెట్లు ఎక్కుచోటున ఇరుప్రక్కల రెండేసి బల్లలుండెను.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మ్మపు రెండుప్రక్కల నాలుగేసి బల్లలుండెను. ఇవి పశువులను వధించుటకై ఉంచబడ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దహనబలి పశువులు మొదలగు బలిపశువులను వధించుటకై వినియోగించు ఉపకరణము లుంచదగిన యెనిమిది బల్లలు ఈ త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లుగు ఆ తట్టు నాలుగు మెట్లదగ్గర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అవి మూరెడున్నర నిడి వియు మూరెడున్నర వెడల్పును మూరెడు ఎత్తును గలిగి మలిచిన రాతితో చేయబడ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చుట్టుగోడకు అడుగడుగు పొడుగుగల మేకులు నాటబడియుండెను; అర్పణ సంబంధమైన మాంసము బల్లలమీద ఉ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లోపటి గుమ్మము బయట లోపటి ఆవరణములో ఉత్తరపు గుమ్మముదగ్గరనుండి దక్షిణముగా చూచు నొకటియు, తూర్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మ్మము దగ్గరనుండి ఉత్తరముగా చూచు నొక టియు రెండు గదుల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అప్పుడతడు నాతో ఇట్లనెనుదక్షిణపుతట్టు చూచు గది మందిరమునకు కావలి వారగు యాజకుల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ఉత్తరపుతట్టు చూచు గది బలిపీఠ మునకు కావలివారగు యాజకులది. వీరు లేవీయులలో సాదోకు సంతతివార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వచేయుటకై యెహోవా సన్నిధికి వచ్చు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అతడు ఆ ఆవరణమును కొలువగా నిడివియు వెడల్పును నూరుమూరలై చచ్చౌకముగా ఉండెను. మందిరమునకు ఎదుర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ిపీఠముంచ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అతడు మందిరముయొక్క మంటపములోనికి నన్ను తోడుకొని వచ్చి మంటప స్తంభములను ఒక్కొక్కదాని కొలువగా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రుప్రక్కల అయిదేసి మూరలుండెను, గుమ్మము ఇరుప్రక్కల మూడేసి మూరల వెడల్ప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మంటపమునకు నిడివి యిరువది మూరలు; ఎక్కుటకై యుంచబడిన మెట్లదగ్గర దాని వెడల్పు పదకొండు మూర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ంభములదగ్గర ఇరు ప్రక్కల ఒక్కొక్కటిగా కంబములుంచ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2026-10-20T09:15:03Z</dcterms:created>
  <dcterms:modified xsi:type="dcterms:W3CDTF">2026-10-20T09:15:03Z</dcterms:modified>
  <dc:title>యెహెజ్కేలు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