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க்கத்துடனே உங்களிடத்தில் மறுபடியும் வராதபடிக்கு எனக்குள்ளே தீர்மானித்துக்கொ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ப்பட்டவனுக்கு அநேகராலுண்டான இந்த தண்டனையே போ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, உங்கள் அன்பை அவனுக்குக் காண்பிக்கும்படி உங்களை வேண்டிக்கொள்ள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 அல்லவ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 அல்லவ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થી મેં નિર્ણય લીધો છે કે મારી આગલી મુલાકાત તમને ગમગીન બનાવનાર મુલાકાત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 હું તમને ઉદાસ કરું તો મને આનંદીત કોણ કરશે? માત્ર તમે જ, કે જેમને મે ઉદાસ ન કર્યા, તે જ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ીત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તમને પત્ર આ કારણે લખ્યો: કે જેથી હું તમારી પાસે જ્યારે આવું ત્યારે તે લોકોએ મને પ્રસન્ન કર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 તે લોકો દ્વારા હું ઉદાસી ન બનું. મને ખાતરી છે કે તમારામાંના બધા તે જ સુખમાં ભાગીદાર થાઓ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મ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પહેલા મેં તમને લખ્યું હતું, ત્યારે મારા હૃદયમાં હું ઘણો જ વ્યથીત અને દુઃખી હતો. મેં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શ્રું સહિત લખ્યું હતું. મેં તમને દુઃખી કરવા નહોતું લખ્યું. તમે જાણી શકો કે હું તમને કેટલો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, તેથી મેં લખ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ા સમૂહની એક વ્યક્તિએ દુઃખ ઊભુ કર્યુ છે. તેણે મને જ દુઃખ પહોંચાડ્યું નથી, પરંતુ તમારામ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ને તે રીતે દુઃખ પહોંચાડ્યું છે; હું સમજું છું કે તેણે સર્વને આ દુઃખ પહોંચાડ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ોટા ભાગના તમારા સમૂહે તેને જે શિક્ષા કરી છે તે તેને માટે પૂરત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હવે તમારે એને માફ કરવો જોઈએ અને દિલાસો આપવો જોઈએ. આમ કરવાથી તેને વધુ પડતું દુઃખ નહિ થા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ંપૂર્ણરીતે ભાંગી નહિ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થી હું તમને વિનંતી કરું છું કે, તેને તમારો પ્રેમ દર્શ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તમને આ કારણે લખ્યું હતું. મારે તમારી પરીક્ષા કરવી હતી અને જોવું હતું કે દરેક બાબતમા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ેશનું પાલન કરો છો 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ો તમે એક વ્યક્તિને માફ કરશો, તો હું પણ તે વ્યક્તિને માફ કરીશ. અને મેં જે માફ કર્યુ છે-જો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ઈ માફ કરવા જેવું હશે-તો તે તમારા માટે, અને મારામાં રહેતા ખ્રિસ્તની સમક્ષ મેં માફ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આમ કર્યુ કે જેથી શેતાન આપણી પાસેથી કશું જીતી શકે નહિ. શેતાનની યોજનાઓ કઈ છે તે આપણે બરા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ખ્રિસ્તની સુવાર્તાનો ઉપદેશ આપવા હું ત્રોઆસ ગયો હતો. પ્રભુએ મને ત્યાં ઉત્તમ તક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મારા ભાઈ તિતસને ત્યાં નહિ જોતાં મને અશાંતિ થઈ. તેથી મેં ત્યાંના લોકોની વિદાય લીધ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કદોનિય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દેવની સ્તુતિ થાઓ. ખ્રિસ્ત થકી દેવ હંમેશા આપણને વિજયી કરીને દોરી જાય છે. દેવ તેના જ્ઞા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ધુર સુંગંધીત અત્તરની સુવાસની જેમ બધે ફેલાવવામાં આપણો ઉપયોગ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લોકોનું તારણ થયું છે અને જે લોકો ભટકી ગયા છે તેમના માટે આપણે ખ્રિસ્તની મીઠી સુગંધરૂપ છીએ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દેવને અર્પણ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લોકો ભટકી ગયા છે તેમને માટે આપણે મૃત્યુની દુર્ગંધ છીએ એ દુર્ગંધ જે મૃત્યુ લાવે છે. પરંતુ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ું તારણ થયું છે. તેમને માટે આપને જીવનની ફોરમ છીએ જે ફોરમ જીવન લાવે છે. તો આ કામ કરવા માટે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 રીતે બીજા લોકો કરે છે તેમ દેવના વચનને આપણે નફા માટે વેચતા નથી. ના! પરંતુ ખ્રિસ્તમાં આપણ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વફાદારીથી બોલીએ છીએ. જે રીતે દેવ તરફથી મોકલેલ માણસ બોલે તે રીતે આપણે બોલ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2026-10-21T09:35:17Z</dcterms:created>
  <dcterms:modified xsi:type="dcterms:W3CDTF">2026-10-21T09:35:17Z</dcterms:modified>
  <dc:title>૨ કરિંથીઓને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