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5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த் திருவார்த்தை திவ்வ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ப் பாலகனாகப் பிறந்தார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ாம் தன் பாவத்தின் சாபத்தை தீர்த்திட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ரையோரையீ டே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ற்ற ஜோதி திரித்துவத் தோர் வ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ய கன்னியிட முதித்த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ை மறந்து தமை வெறுத்த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ுக்குமாரன் வேஷ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 தகஞ்சீர் முகஞ்சீர் வாச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ன்னுஞ்சீர் வாசகி மேனிநிறம் எ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காதலும் பொருந்தவே சர்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ச் சொரூபனார் ரஞ்சித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ம், தாம் தன்னர வன்ன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ம், தீம், தீமையக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ங்கீர்த, சங்கீர்த சங்கீர்த சந்தோ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ஷ-மென சோபனம் பா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ிர்த, இங்கிர்த, இங்கிர்த ந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தயத்திலும் எங்கும் நிறைந்தி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ாம் ஓதி ஏவினர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் விசுவாசித்து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் சிம்மாசனத்தாளுகை செங்கோல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சாய் வங்கிஷத்தானுத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த் திருவார்த்தை திவ்வ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ப் பாலகனாகப் பிறந்தார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ூலோகப் பாவ விமோசன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 கிருபையின் வாசனர்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ோக இராஜாதி இராஜன் சிம்மாசன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 மகிமைப் பிரதாபன் 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ல்லேலுயா! சங்கீர்தன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கீதங்கள் பாடவே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ைகள், தொல்லைகள் எல்லாம் நீங்கிட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ன் மெய்ப்பரன் தற்பர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த் திருவார்த்தை திவ்வ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ப் பாலகனாகப் பிறந்தார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2026-11-01T02:17:55Z</dcterms:created>
  <dcterms:modified xsi:type="dcterms:W3CDTF">2026-11-01T02:17:55Z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