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பிரதானமாய்ச் சொல்லுகிற புத்தியென்னவெனில், எல்லா மனுஷருக்காகவும் விண்ணப்பங்களையும் ஜெபங்களையும் வேண்டுதல்களையும் ஸ்தோத்திரங்களையும் பண்ணவேண்டும்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பிரதானமாய்ச் சொல்லுகிற புத்தியென்னவெனில், எல்லா மனுஷருக்காகவும் விண்ணப்பங்களையும் ஜெபங்களையும் வேண்டுதல்களையும் ஸ்தோத்திரங்களையும் பண்ணவேண்டும்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ம் எல்லாப் பக்தியோடும் நல்லொழுக்கத்தோடும் கலகமில்லாமல் அமைதலுள்ள ஜீவனம்பண்ணும்படிக்கு, ராஜாக்களுக்காகவும், அதிகாரமுள்ள யாவருக்காகவும் அப்படியே செய்ய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இரட்சகராகிய தேவனுக்குமுன்பாக அது நன்மையும் பிரியமும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ல்லா மனுஷரும் இரட்சிக்கப்படவும், சத்தியத்தை அறிகிற அறிவை அடையவும், அவர் சித்தமுள்ளவராயிரு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ஒருவரே தேவனுக்கும் மனுஷருக்கும் மத்தியஸ்தரும் ஒருவர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ல்லாரையும் மீட்கும் பொருளாகத் தம்மை ஒப்புக்கொடுத்த மனுஷனாகிய கிறிஸ்து இயேசு அவரே; இதற்குரியசாட்சி ஏற்ற காலங்களில் விளங்கிவரு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ல்லாரையும் மீட்கும் பொருளாகத் தம்மை ஒப்புக்கொடுத்த மனுஷனாகிய கிறிஸ்து இயேசு அவரே; இதற்குரியசாட்சி ஏற்ற காலங்களில் விளங்கிவரு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ற்காகவே நான் பிரசங்கியாகவும், அப்போஸ்தலனாகவும், புறஜாதிகளுக்கு விசுவாசத்தையும் சத்தியத்தையும் விளங்கப்பண்ணுகிற போதகனாகவும் நியமிக்கப்பட்டிருக்கிறேன்; நான் பொய் சொல்லாமல் கிறிஸ்துவுக்குள் உண்மையைச் சொல்ல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ற்காகவே நான் பிரசங்கியாகவும், அப்போஸ்தலனாகவும், புறஜாதிகளுக்கு விசுவாசத்தையும் சத்தியத்தையும் விளங்கப்பண்ணுகிற போதகனாகவும் நியமிக்கப்பட்டிருக்கிறேன்; நான் பொய் சொல்லாமல் கிறிஸ்துவுக்குள் உண்மையைச் சொல்லு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, புருஷர்கள் கோபமும் தர்க்கமுமில்லாமல் பரிசுத்தமான கைகளை உயர்த்தி, எல்லா இடங்களிலேயும் ஜெபம்பண்ணவேண்டுமென்று விரும்ப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, புருஷர்கள் கோபமும் தர்க்கமுமில்லாமல் பரிசுத்தமான கைகளை உயர்த்தி, எல்லா இடங்களிலேயும் ஜெபம்பண்ணவேண்டுமென்று விரும்ப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ஸ்திரீகளும் மயிரைப் பின்னுதலினாலாவது, பொன்னினாலாவது, முத்துக்களினாலாவது, விலையேறப்பெற்ற வஸ்திரத்தினாலாவது தங்களை அலங்கரியாமல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ஸ்திரீகளும் மயிரைப் பின்னுதலினாலாவது, பொன்னினாலாவது, முத்துக்களினாலாவது, விலையேறப்பெற்ற வஸ்திரத்தினாலாவது தங்களை அலங்கரியாமல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ஸ்திரீகளும் மயிரைப் பின்னுதலினாலாவது, பொன்னினாலாவது, முத்துக்களினாலாவது, விலையேறப்பெற்ற வஸ்திரத்தினாலாவது தங்களை அலங்கரியாமல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ுதியான வஸ்திரத்தினாலும், நாணத்தினாலும், தெளிந்த புத்தியினாலும், தேவபக்தியுள்ளவர்களென்று சொல்லிக்கொள்ளுகிற ஸ்திரீகளுக்கு ஏற்றபடியே நற்கிரியைகளினாலும், தங்களை அலங்கரிக்க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ஸ்திரீயானவள் எல்லாவற்றிலும் அடக்கமுடையவளாயிருந்து, அமைதலோடு கற்றுக்கொள்ளக்கடவ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பதேசம்பண்ணவும், புருஷன்மேல் அதிகாரஞ்செலுத்தவும், ஸ்திரீயானவளுக்கு நான் உத்தரவு கொடுக்கிறதில்லை; அவள் அமைதலாயிருக்க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பதேசம்பண்ணவும், புருஷன்மேல் அதிகாரஞ்செலுத்தவும், ஸ்திரீயானவளுக்கு நான் உத்தரவு கொடுக்கிறதில்லை; அவள் அமைதலாயிருக்கவேண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னத்தினாலெனில், முதவாவது ஆதாம் உருவாக்கப்பட்டான், பின்பு ஏவாள் உருவாக்கப்பட்ட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ஆதாம் வஞ்சிக்கப்படவில்லை, ஸ்திரீயானவளே வஞ்சிக்கப்பட்டு மீறுதலுக்கு உட்பட்ட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தெளிந்த புத்தியோடு விசுவாசத்திலும் அன்பிலும் பரிசுத்தத்திலும் நிலைகொண்டிருந்தால், பிள்ளைப்பேற்றினாலே இரட்சிக்கப்படுவ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தெளிந்த புத்தியோடு விசுவாசத்திலும் அன்பிலும் பரிசுத்தத்திலும் நிலைகொண்டிருந்தால், பிள்ளைப்பேற்றினாலே இரட்சிக்கப்படுவ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612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ಎಲ್ಲಾದಕ್ಕಿಂತ ಮೊದಲು ಮನುಷ್ಯರೆಲ್ಲರಿ ಗೋಸ್ಕರವೂ ಅರಸರುಗಳಿಗಾಗಿಯೂ ಎಲ್ಲಾ ಅಧಿಕಾರಿಗಳಿಗಾಗಿಯೂ ವಿಜ್ಞಾಪನೆ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ರ್ಥನೆಗಳನ್ನೂ ಮನವೆಗಳನ್ನೂ ಕೃತಜ್ಞತಾಸ್ತುತಿ ಗಳನ್ನೂ ಮಾಡಬೇಕೆಂದು ಎಚ್ಚರ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ಹೀಗೆ ನಾವು ಶಾಂತಿ ಸಮಾಧಾನಗಳಿಂದ ಕೂಡಿದ ಜೀವನ ವನ್ನು ಪೂರ್ಣ ಭಕ್ತಿಯಿಂದಲೂ ಗೌರವದಿಂದಲೂ ನಡಿಸುವದಕ್ಕ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ಯಾಕಂದರೆ ಇದು ನಮ್ಮ ರಕ್ಷಕನಾದ ದೇವರ ದೃಷ್ಟಿಯಲ್ಲಿ ಒಳ್ಳೇದಾಗಿಯೂ ಅಂಗೀಕರಿಸತಕ್ಕದ್ದಾಗಿಯೂ 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ಎಲ್ಲಾ ಮನುಷ್ಯರು ರಕ್ಷಣೆಯನ್ನು ಹೊಂದಿ ಸತ್ಯದ ಜ್ಞಾನಕ್ಕೆ ಸೇರ ಬೇಕೆಂಬದು ಆತನ ಚಿತ್ತ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ಯಾಕಂದರೆ ದೇವರು ಒಬ್ಬನೇ;ದೇವರಿಗೂ ಮನಷ್ಯರಿಗೂ ಮಧ್ಯಸ್ಥನು ಒಬ್ಬನೇ; ಆತನು ಮನುಷ್ಯನಾಗಿರುವ ಕ್ರಿಸ್ತ ಯೇಸುವ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ತನು ಎಲ್ಲರಿಗೋಸ್ಕರ ವಿಮೋಚನೆಯ ಕ್ರಯವಾಗಿ ತನ್ನನ್ನು ತಾನೇ ಒಪ್ಪಿಸಿಕೊಟ್ಟನು; ಇದೇ ತಕ್ಕಕಾಲದಲ್ಲಿ ಹೇಳ ಬೇಕ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ಕ್ಷಿಯ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 ಸಾಕ್ಷಿಯನ್ನು ಪ್ರಸಿದ್ಧಿ ಪಡಿಸುವದಕ್ಕಾಗಿಯೇ ನಾನು ಸಾರುವವನಾಗಿಯೂ ಅಪೊಸ್ತಲನಾಗಿಯೂ ನಂಬಿಕೆಯಿಂದ ಮತ್ತು ಸತ್ಯ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ಯಜನರಿಗೆ ಬೋಧಿಸುವವನಾಗಿಯೂ ನೇಮಿಸಲ್ಪ ಟ್ಟೆನು. (ಇದನ್ನು ಸುಳ್ಳಾಡದೆ ಕ್ರಿಸ್ತನಲ್ಲಿ ಸತ್ಯವಾಗಿ ಹೇಳುತ್ತೇನೆ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ದರಿಂದ ಪುರುಷರು ಎಲ್ಲಾ ಸ್ಥಳಗಳಲ್ಲಿ ಕೋಪವೂ ಸಂದೇಹವೂ ಇಲ್ಲದೆ ಪವಿತ್ರವಾದ ಕೈಗಳನ್ನೆತ್ತಿ ಪ್ರಾರ್ಥಿಸಬೇಕ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ಅಪೇಕ್ಷಿಸು 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ಹಾಗೆಯೇ ಸ್ತ್ರೀಯರು ಮಾನಸ್ಥೆಯರಾಗಿಯೂ ಸ್ವಸ್ಥಬುದ್ಧಿಯುಳ್ಳವರಾಗಿಯೂ ಇದ್ದು ಮರ್ಯಾದೆಗೆ ತಕ್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ಡುಪನ್ನುಟ್ಟುಕೊಳ್ಳಬೇಕೆಂದು ಅಪೇಕ್ಷಿಸುತ್ತೇನೆ. ಅವರು ಜಡೆ ಚಿನ್ನ ಮುತ್ತುಗಳು ಬೆಲೆಯುಳ್ಳ ವಸ್ತ್ರ ಇವು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್ಮನ್ನು ಅಲಂಕರಿಸಿಕೊಳ್ಳ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(ದೇವ ಭಕ್ತೆಯರೆನಿಸಕೊಳ್ಳುವ ಸ್ತ್ರೀಯರಿಗೆ ಯುಕ್ತವಾಗಿರುವ ಪ್ರಕಾರ) ಸತ್ಕ್ರಿಯೆಗಳಿಂದಲೇ ಅಲಂಕರಿಸಿಕೊಳ್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ಸ್ತ್ರೀಯು ಮೌನವಾಗಿದ್ದು ಪೂರ್ಣ ವಿಧೇಯಳಾಗಿ ಕಲಿಯ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ರೆ ಉಪದೇಶ ಮಾಡುವದ ಕ್ಕಾಗಲೀ ಪುರುಷರ ಮೇಲೆ ಅಧಿಕಾರ ನಡಿಸುವದ ಕ್ಕಾಗಲೀ ಸ್ತ್ರೀಗೆ ನಾನು ಅಪ್ಪಣೆಕೊಡುವದ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ಕೆಯು ಮೌನವಾ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ಮೊದಲು ನಿರ್ಮಿತನಾದ ವನು ಆದಾಮನಲ್ಲವೇ, ಆಮೇಲೆ ಹವ್ವಳ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ದ ಲ್ಲದೆ ಆದಾಮನು ವಂಚನೆಗೆ ಒಳಬೀಳಲಿಲ್ಲ, ಸ್ತ್ರೀಯು ವಂಚನೆಗೆ ಒಳಬಿದ್ದು ಅಪರಾಧಿಯಾ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ೂ ಅವರು ಸ್ವಸ್ಥ ಬುದ್ಧಿಯಿಂದೊಡಗೂಡಿದ ನಂಬಿಕೆಯ ಲ್ಲಿಯೂ ಪ್ರೀತಿಯಲ್ಲಿಯೂ ಪರಿಶುದ್ಧತೆಯಲ್ಲಿಯೂ ನೆಲೆಗೊಂಡಿದ್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ಕೆಯು ಮಗುವನ್ನು ಹೆರುವದರಲ್ಲಿ ರಕ್ಷಣೆ ಹೊಂದುವ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ತಿಮೊಥೆಯನಿಗೆ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2026-10-22T04:56:53Z</dcterms:created>
  <dcterms:modified xsi:type="dcterms:W3CDTF">2026-10-22T04:56:53Z</dcterms:modified>
  <dc:title>1 ತಿಮೊಥೆಯನಿಗೆ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