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அவர் நல்லவர்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யாகவும், தாகமாகவும், ஆத்துமா தொய்ந்ததாகவும் அலைந்து திரி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பத்திலே கர்த்தரை நோக்கிக் கூப்பிட்டார்கள். அவர்கள் இக்கட்டுகளிலிருந்து அவர்களை விடுவ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பரிக்கும் ஊருக்குப்போய்ச்சேர, அவர்களைச் செவ்வையான வழியிலே நட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 கிட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 நீங்கலாக்கி இரட்ச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த்துமா சகல போஜனத்தையும் அரோசிக்கிறது, அவர்கள் மரணவாசல்கள் பரியந்தம் சமீப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 இரட்ச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தமது வசனத்தை அனுப்பி அவர்களைக் குணமாக்கி அவர்களை அழிவுக்குத் தப்புவ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ர்த்தருடைய கிரியைகளையும் ஆழத்திலே அவருடைய அதிசயங்களையும் காண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றித்தவனைப்போல் அலைந்து தடுமாறுகிறார்கள்; அவர்களுடைய ஞானமெல்லாம் முழுகிப்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 அவர்களை நீங்கலாக்கி விடுவி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ந்தளிப்பை அமர்த்துகிறார், அதின் அலைகள் அடங்குகின்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 கொண்டுவந்து சேர்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ஆறுகளை அவாந்தர வெளியாகவும் நீரூற்றுகளை வறண்ட ஸ்தலமா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ித்தவர்களை அங்கே குடியேற்றுகிறார்; அங்கே அவர்கள் குடியிருக்கும் நகரத்தைக் கட்ட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யல்களை உண்டாக்கி விதைத்து, திராட்சத்தோட்டங்களை நாட்டுகிறார்கள், அவைகள் வரத்துள்ள பலனைத் த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 குறையாதிருக்கப்பண்ண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 மந்தையைப்போலாக்க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்தமர்கள் அதைக்கண்டு மகிழுவார்கள், நியாயக்கேடெல்லாம் தன் வாயை மூ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 உணர்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ಕೊಂಡಾಡಿರಿ; ಆತನು ಒಳ್ಳೆಯವನು; ಆತನ ಕರುಣೆಯು ಯುಗಯುಗಕ್ಕ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ವಿಮೋಚಿಸಿ ದವರು ಹಾಗೆಯೇ ಹೇಳಲಿ; ಆತನು ವೈರಿಯ ಕೈಯಿಂದ ಬಿಡುಗಡೆ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ೂರ್ವ, ಪಶ್ಚಿಮ, ಉತ್ತರ, ದಕ್ಷಿಣ ದೇಶಗಳಿಂದ ಕೂಡಿಸಿದವರು ಹಾಗೆ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ರಣ್ಯದಲ್ಲಿಯೂ ಹಾದಿ ಇಲ್ಲದ ಕಾಡಿನಲ್ಲಿಯೂ ಅಲೆದು ವಾಸಿಸುವದಕ್ಕೆ ಪಟ್ಟಣವನ್ನು ಕಂಡುಕೊಳ್ಳ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ಸಿದು, ದಾಹಗೊಂಡು ಅವರ ಪ್ರಾಣವು ಅವರಲ್ಲಿ ಕುಗ್ಗ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ರು ಇಕ್ಕಟ್ಟಿನಲ್ಲಿ ಕರ್ತನಿಗೆ ಕೂಗಿದರು; ಆತನು ಅವರ ಸಂಕಟಗಳೊಳಗಿಂದ ಅವರನ್ನು ಬಿಡ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ವಾಸಿಸುವ ಪಟ್ಟಣಕ್ಕೆ ಹೋಗುವ ಹಾಗೆ ಅವರನ್ನು ಸರಿಯಾದ ಹಾದಿಯಲ್ಲಿ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ಕರ್ತನನ್ನು ಆತನ ಒಳ್ಳೇತನಕ್ಕೋಸ್ಕರವೂ ಮನುಷ್ಯನ ಮಕ್ಕಳಿಗೆ ಆತನು ಮಾಡುವ ಅದ್ಭುತ ಗಳಿಗೋಸ್ಕರವೂ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ಾಹಪಟ್ಟ ಪ್ರಾಣ ವನ್ನು ತೃಪ್ತಿಪಡಿಸಿ ಹಸಿದ ಪ್ರಾಣವನ್ನು ಒಳ್ಳೇದರಿಂದ ತುಂಬ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ತ್ತಲಲ್ಲಿ ಮತ್ತು ಮರಣದ ನೆರಳಿ ನಲ್ಲಿ ಕೂತವರೂ ದೀನತೆಯಲ್ಲಿಯೂ ಕಬ್ಬಿಣದ ಬೇಡಿ ಯಲ್ಲಿ ಬಂಧಿತರೂ ಸೆರೆಬಿದ್ದವರೂ 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 ಮಾತುಗಳನ್ನು ಎದುರಿಸಿ, ಮಹೋನ್ನತನ ಆಲೋಚನೆಯನ್ನು ಅಸಹ್ಯಿಸ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ಅವರ ಹೃದಯವನ್ನು ಕಷ್ಟದಿಂದ ತಗ್ಗಿಸಿದಾಗ ಸಹಾಯಕ ನಿಲ್ಲದೆ ಕೆಳಗೆ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ರು ಇಕ್ಕಟ್ಟಿನಲ್ಲಿ ಕರ್ತನಿಗೆ ಕೂಗಿದರು; ಆತನು ಅವರ ಸಂಕಟಗಳೊಳ ಗಿಂದ ಅವರನ್ನು ರಕ್ಷ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ತ್ತಲೆಯೊಳಗಿಂದಲೂ ಮರಣದ ನೆರಳಿನಿಂದಲೂ ಅವರನ್ನು ಹೊರಗೆ ತಂದು ಅವರ ಬಂಧನಗಳನ್ನು ಮುರಿ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ಕರ್ತನನ್ನು ಆತನ ಒಳ್ಳೇತನಕ್ಕೋಸ್ಕರವೂ ಆತನು ಮನುಷ್ಯನ ಮಕ್ಕಳಿಗೆ ಮಾಡುವ ಅದ್ಭುತಗಳಿಗೋ ಸ್ಕರವೂ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ಹಿತ್ತಾಳೆಯ ಕದ ಗಳನ್ನು ಮುರಿದು ಕಬ್ಬಿಣದ ಅಗುಳಿಗಳನ್ನು ಕಡಿದು 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ೂಢರು ತಮ್ಮ ದ್ರೋಹದಿಂದಲೂ ಅಕ್ರಮಗಳಿಂದಲೂ ಶ್ರಮೆ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ಪ್ರಾಣವು ಎಲ್ಲಾ ಆಹಾರವನ್ನು ಅಸಹ್ಯಿಸುತ್ತದೆ; ಅವರು ಮರಣದ ಬಾಗಲುಗಳಿಗೆ ಸವಿಾಪ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ರು ತಮ್ಮ ಇಕ್ಕಟ್ಟಿನಲ್ಲಿ ಕರ್ತನಿಗೆ ಕೂಗಲು ಆತನು ಅವರನ್ನು ಅವರ ಸಂಕಟಗಳೊಳಗಿಂದ ರ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ತನ್ನ ವಾಕ್ಯವನ್ನು ಕಳುಹಿಸಿ ಅವರನ್ನು ಸ್ವಸ್ಥಮಾಡಿ ಅವರ ನಾಶನಗಳಿಂದ ಅವರನ್ನು ತಪ್ಪ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ಕರ್ತನನ್ನು ಆತನ ಒಳ್ಳೆಯತನ ಕ್ಕೋಸ್ಕರವೂ ಆತನು ಮನುಷ್ಯನ ಮಕ್ಕಳಿಗೆ ಮಾಡುವ ಅದ್ಭುತಗಳಿಗೋಸ್ಕರವೂ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್ತೋತ್ರದ ಬಲಿಗಳನ್ನು ಅರ್ಪಿಸಿ ಆತನ ಕೆಲಸಗಳನ್ನು ಉತ್ಸಾಹ ದಿಂದ ಸಾ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ಡಗುಗಳಲ್ಲಿ ಸಮುದ್ರಕ್ಕೆ ಇಳಿದು ಹೋಗಿ ಬಹಳ ನೀರುಗಳಲ್ಲಿ ವ್ಯಾಪಾರಮಾಡ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 ಕೆಲಸಗಳನ್ನೂ ಅಗಾಧಗಳಲ್ಲಿ ಆತನ ಅದ್ಭುತಗಳನ್ನೂ ನೋ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ತನು ಆಜ್ಞಾಪಿಸಿ ಬಿರುಗಾಳಿಯನ್ನು ಏಳಮಾಡುತ್ತಾನೆ; ಅದು ಅದರ ತೆರೆಗಳನ್ನು ಎಬ್ಬ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ಆಕಾಶಕ್ಕೆ ಏರು ತ್ತಾರೆ; ತಿರುಗಿ ಅಗಾಧಗಳಿಗೆ ಇಳಿಯುತ್ತಾರೆ; ಅವರ ಪ್ರಾಣವು ಕಳವಳದಿಂದ ಕರಗಿ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ರು ಅತ್ತಿತ್ತ ತೂಗಾಡಿ ಮತ್ತನ ಹಾಗೆ ಓಲಾ ಡುತ್ತಾರೆ. ಅವರ ಜ್ಞಾನವೆಲ್ಲಾ ನುಂಗಿ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ಅವರು ಇಕ್ಕಟ್ಟಿನಲ್ಲಿ ಕರ್ತನಿಗೆ ಕೂಗಿದರು; ಆತನು ಅವರ ಸಂಕಟಗಳೊಳಗಿಂದ ಅವರನ್ನು ಹೊರಗೆ ಬರ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ಬಿರುಗಾಳಿಯನ್ನು ಶಾಂತಮಾಡುತ್ತಾನೆ; ಹೀಗೆ ಅದರ ತೆರೆಗಳು ನಿಂತು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ು ಶಾಂತವಾದಾಗ ಅವರು ಸಂತೋಷಪಡುತ್ತಾರೆ; ಹೀಗೆ ಅವರು ಅಪೇಕ್ಷಿಸಿದ ರೇವಿಗೆ ಅವರನ್ನು ನಡೆ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ರು ಕರ್ತನನ್ನು ಆತನ ಒಳ್ಳೇತನಕ್ಕೋಸ್ಕರವೂ ಆತನು ಮನುಷ್ಯನ ಮಕ್ಕಳಿಗೆ ಮಾಡುವ ಅದ್ಭುತಗಳಿ ಗೋಸ್ಕರವೂ ಕೊಂಡ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ಜನರು ಸಭೆಯಲ್ಲಿ ಆತನನ್ನು ಘನಪಡಿಸಿ ಹಿರಿಯರ ಸಭೆಯಲ್ಲಿ ಆತನನ್ನು ಸ್ತುತ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ತನು ನದಿಗಳನ್ನು ಅರಣ್ಯವಾಗಿಯೂ ನೀರಿನ ಬುಗ್ಗೆಗಳನ್ನು ಒಣ ಭೂಮಿಯ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ಫಲ ವುಳ್ಳ ಭೂಮಿಯನ್ನು ಬಂಜರಾಗಿಯೂ ಅದರ ನಿವಾಸಿ ಗಳ ಕೆಟ್ಟತನಕ್ಕೋಸ್ಕರ ಮಾರ್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ತನು ಅರಣ್ಯವನ್ನು ನೀರಿನ ಕೆರೆಯಾಗಿಯೂ ಒಣ ಭೂಮಿ ಯನ್ನು ನೀರಿನ ಬುಗ್ಗೆಗಳಾಗಿಯೂ ಮಾರ್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ಲ್ಲಿ ಹಸಿದವರನ್ನು ವಾಸಿಸಮಾಡುತ್ತಾನೆ; ಆಗ ಅವರು ವಾಸಿಸುವ ಪಟ್ಟಣವನ್ನು ಸ್ಥಾಪ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ಹೊಲ ಗಳನ್ನು ಬಿತ್ತಿ, ದ್ರಾಕ್ಷಾಲತೆಗಳನ್ನು ನೆಡುವರು; ಅವು ಹುಟ್ಟುವಳಿಯ ಫಲವನ್ನು ಕೊ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ತನು ಅವರನ್ನು ಆಶೀರ್ವದಿಸಿದ್ದರಿಂದ ಅವರು ಬಹಳವಾಗಿ ಹೆಚ್ಚುತ್ತಾರೆ; ಅವರ ದನಗಳನ್ನು ಸಹ ಆತನು ಕಡಿಮೆ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ತಿರಿಗಿ ಅವರು ಕಡಿಮೆಯಾಗಿ ಕೇಡು ಚಿಂತೆಗಳ ಸಂಕಟದಿಂದ ಕುಗ್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ತನು ಅಧಿಪತಿಗಳ ಮೇಲೆ ತಿರಸ್ಕಾರವನ್ನು ಹೊಯಿದು ಅವ ರನ್ನು ದಾರಿ ಇಲ್ಲದ ಕಾಡಿನಲ್ಲಿ ಅಲೆಯ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ದಾಗ್ಯೂ ಆತನು ಬಡವನನ್ನು ಸಂಕಟದಿಂದ ಉನ್ನತಕ್ಕೇರಿಸಿ ಅವನ ಕುಟುಂಬಗಳನ್ನು ಮಂದೆಯ ಹಾಗೆ ಇ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ನೀತಿವಂತರು ನೋಡಿ ಸಂತೋ ಷಪಡುವರು; ಆದರೆ ಎಲ್ಲಾ ಅಕ್ರಮಗಾರರು ಬಾಯಿ ಮುಚ್ಚ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ಜ್ಞಾನಿಯು ಯಾವನೋ, ಅವನು ಇವುಗಳನ್ನು ಗಮನಿಸುವನು; ಅವರು ಕರ್ತನ ಪ್ರೀತಿ ಕರುಣೆಯನ್ನು ಗ್ರಹಿಸ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2026-10-20T10:17:29Z</dcterms:created>
  <dcterms:modified xsi:type="dcterms:W3CDTF">2026-10-20T10:17:29Z</dcterms:modified>
  <dc:title>ಕೀರ್ತನೆಗಳು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