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துவான பிரதியுத்தரம் உக்கிரத்தை மாற்றும்; கடுஞ்சொற்களோ கோபத்தை எழுப்ப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ின் நாவு அறிவை உபயோகப்படுத்தும்; மூடரின் வாயோ புத்தியீனத்தைக் க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ின் கண்கள் எவ்விடத்திலுமிருந்து, நல்லோரையும் தீயோரையும் நோக்கிப்பார்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க்கியமுள்ள நாவு ஜீவவிருட்சம்; நாவின் மாறுபாடோ ஆவியை நொற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தன் தகப்பன் புத்தியை அலட்சியம்பண்ணுகிறான்; கடிந்துகொள்ளுதலைக் கவனித்து நடக்கிறவனோ விவேக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ுடைய வீட்டில் அதிக பொக்கிஷமுண்டு; துன்மார்க்கனுடைய வருமானத்திலோ துன்பமு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ஞானிகளின் உதடுகள் அறிவை இறைக்கும்; மூடரின் இருதயமோ அப்படிய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ன்மார்க்கருடைய பலி கர்த்தருக்கு அருவருப்பானது; செம்மையானவர்களின் ஜெபமோ அவருக்குப் பிரிய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வழி கர்த்தருக்கு அருவருப்பானது; நீதியைப் பின்பற்றுகிறவனையோ அவர் நேச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யை விட்டு விலகுகிறவனுக்குப் புத்திமதி விசனமாயிருக்கும்; கடிந்துகொள்ளுதலை வெறுக்கிறவன் சா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தாளமும் அழிவும் கர்த்தரின் பார்வைக்குப் பிரத்தியட்சமாயிருக்க, மனுபுத்திரருடைய இருதயம் அதிக பிரத்தியட்சமாயிருக்கும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யாசக்காரன் தன்னைக் கடிந்துகொள்ளுகிறவனை நேசியான்; ஞானவான்களிடத்தில் போகவுமா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மகிழ்ச்சி முகமலர்ச்சியைத் தரும்; மனோதுக்கத்தினாலே ஆவி முறிந்த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த்திமானுடைய மனம் அறிவைத் தேடும்; மூடரின் வாயோ மதியீனத்தை மே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வனுடைய நாட்களெல்லாம் தீங்குள்ளவைகள்; மனரம்மியமோ நித்திய விருந்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ஞ்சலத்தோடு கூடிய அதிகப்பொருளிலும் கர்த்தரைப் பற்றும் பயத்தோடு கூடிய கொஞ்சப்பொருளே உத்தம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கையோடிருக்கும் கொழுத்த எருதின் கறியைப்பார்க்கிலும், சிநேகத்தோடிருக்கும் இலைக்கறியே நல்ல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பக்காரன் சண்டையை எழுப்புகிறான்; நீடிய சாந்தமுள்ளவனோ சண்டையை அமர்த்த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ோம்பேறியின் வழி முள்வேலிக்குச் சமானம்; நீதிமானுடைய வழியோ ராஜபாத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முள்ள மகன் தகப்பனைச் சந்தோஷப்படுத்துகிறான்; மதியற்ற மனுஷனோ தன் தாயை அலட்சியம்பண்ண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டத்தனம் புத்தியீனனுக்குச் சந்தோஷம்; புத்திமானோ தன் நடக்கையைச் செம்மைப்படுத்த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லோசனையில்லாமையால் எண்ணங்கள் சித்தியாமற்போம்; ஆலோசனைக்காரர் அநேகர் இருந்தால் அவைகள் உறுதி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லோசனையில்லாமையால் எண்ணங்கள் சித்தியாமற்போம்; ஆலோசனைக்காரர் அநேகர் இருந்தால் அவைகள் உறுதி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ுக்குத் தன் வாய்மொழியினால் மகிழ்ச்சியுண்டாகும்; ஏற்ற காலத்தில் சொன்ன வார்த்தை எவ்வளவு நல்லது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ழான பாதாளத்தை விட்டு விலகும்படி, விவேகிக்கு ஜீவவழியானது உன்னதத்தை நோக்கும் வழிய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கங்காரியின் வீட்டைக் கர்த்தர் பிடுங்கிப்போடுவார்; விதவையின் எல்லையையோ நிலை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ுன்மார்க்கருடைய நினைவுகள் கர்த்தருக்கு அருவருப்பானவைகள்; சுத்தவான்களுடைய வார்த்தைகளோ இன்பமானவை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ொருளாசைக்காரன் தன் வீட்டைக் கலைக்கிறான்; பரிதானங்களை வெறுக்கிறவனோ பிழை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மானுடைய மனம் பிரதியுத்தரம் சொல்ல யோசிக்கும்; துன்மார்க்கனுடைய வாயோ தீமைகளைக் கொப்பளி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மானுடைய மனம் பிரதியுத்தரம் சொல்ல யோசிக்கும்; துன்மார்க்கனுடைய வாயோ தீமைகளைக் கொப்பளி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ன்மார்க்கருக்குக் கர்த்தர் தூரமாயிருக்கிறார்; நீதிமான்களின் ஜெபத்தையோ கேட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ண்களின் ஒளி இருதயத்தைப் பூரிப்பாக்கும்; நற்செய்தி எலும்புகளைப் புஷ்டியா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க்கேதுவான கடிந்துகொள்ளுதலை ஏற்றுக்கொள்ளும் காது ஞானிகளிடத்தே தங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ுத்திமதியைத் தள்ளிவிடுகிறவன் தன் ஆத்துமாவை வெறுக்கிறான்; கடிந்துகொள்ளுதலைக் கேட்கிறவனோ ஞானமடை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ுக்குப் பயப்படுதல் ஞானத்தைப் போதிக்கும்; மேன்மைக்கு முன்னானது தாழ்ம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ృదువైన మాట క్రోధమును చల్లార్చును. నొప్పించు మాట కోపమును రే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ుల నాలుక మనోహరమైన జ్ఞానాంశములు పలు కును బుద్ధిహీనుల నోరు మూఢవాక్యములు కుమ్మ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కన్నులు ప్రతి స్థలముమీద నుండును చెడ్డవారిని మంచివారిని అవి చూచు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ాత్వికమైన నాలుక జీవవృక్షము దానిలో కుటిలత యుండినయెడల ఆత్మకు భంగ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ూఢుడు తన తండ్రిచేయు శిక్షను తిరస్కరించును గద్దింపునకు లోబడువాడు బుద్ధిమంత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తిమంతుని యిల్లు గొప్ప ధననిధి భక్తిహీనునికి కలుగు వచ్చుబడి శ్రమకు కార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్ఞానుల పెదవులు తెలివిని వెదజల్లును బుద్ధిహీనుల మనస్సు స్థిరమైనది క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భక్తిహీనులు అర్పించు బలులు యెహోవాకు హేయ ములు యథార్థవంతుల ప్రార్థన ఆయనకు ఆనంద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క్తిహీనుల మార్గము యెహోవాకు హేయము నీతి ననుసరించువానిని ఆయన ప్రే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ర్గము విడిచినవానికి కఠినశిక్ష కలుగును గద్దింపును ద్వేషించువారు మరణ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ాతాళమును అగాధకూపమును యెహోవాకు కన బడుచున్నవి నరుల హృదయములు మరి తేటగా ఆయనకు కన బడ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హాసకుడు తన్ను గద్దించువారిని ప్రేమించడు వాడు జ్ఞానులయొద్దకు వెళ్ల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ంతోషహృదయము ముఖమునకు తేటనిచ్చును. మనోదుఃఖమువలన ఆత్మ నలి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బుద్ధిమంతుని మనస్సు జ్ఞానము వెదకును బుద్ధిహీనులు మూఢత్వము భుజ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ాధపడువాని దినములన్నియు శ్రమకరములు సంతోషహృదయునికి నిత్యము వింద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ెమ్మదిలేకుండ విస్తారమైన ధనముండుటకంటె యెహోవాయందలి భయభక్తులతో కూడ కొంచెము కలిగియుండ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గవాని యింట క్రొవ్వినయెద్దు మాంసము తినుట కంటె ప్రేమగలచోట ఆకుకూరల భోజనము తిన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ోపోద్రేకియగువాడు కలహము రేపును దీర్ఘశాంతుడు వివాదము నణ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ోమరి మార్గము ముళ్లకంచె యథార్థవంతుల త్రోవ రాజమార్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జ్ఞానముగల కుమారుడు తండ్రిని సంతోషపెట్టును బుద్ధిహీనుడు తన తల్లిని తిరస్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ుద్ధిలేనివానికి మూఢత సంతోషకరము వివేకముగలవాడు చక్కగా ప్రవర్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లోచన చెప్పువారు లేని చోట ఉద్దేశములు వ్యర్థ మగును ఆలోచన చెప్పువారు బహుమంది యున్నయెడల ఉద్దేశ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ఢ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రిగా ప్రత్యుత్తరమిచ్చినవానికి దానివలన సంతో షము పుట్టును సమయోచితమైన మాట యెంత మనోహరమ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్రిందనున్న పాతాళమును తప్పించుకొనవలెనని బుద్ధిమంతుడు పరమునకు పోవు జీవమార్గమున నడచు 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ర్విష్ఠుల యిల్లు యెహోవా పెరికివేయును విధవరాలి పొలిమేరను ఆయన స్థా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ురాలోచనలు యెహోవాకు హేయములు దయగల మాటలు ఆయన దృష్టికి పవిత్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లోభి తన యింటివారిని బాధపెట్టును లంచము నసహ్యించుకొనువాడ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తిమంతుని మనస్సు యుక్తమైన ప్రత్యుత్తర మిచ్చు టకు ప్రయత్నించును భక్తిహీనుల నోరు చెడ్డ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భక్తిహీనులకు యెహోవా దూరస్థుడు నీతిమంతుల ప్రార్థన ఆయన అంగీ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న్నుల ప్రకాశము చూచుట హృదయమునకు సంతోషకరము మంచి సమాచారము ఎముకలకు పుష్టి ఇ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జీవార్థమైన ఉపదేశమును అంగీకరించువానికి జ్ఞానుల సహవాసము లభ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శిక్షనొంద నొల్లనివాడు తన ప్రాణమును తృణీక రించును గద్దింపును వినువాడు వివేక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ెహోవాయందు భయభక్తులు కలిగియుండుట జ్ఞానాభ్యాసమునకు సాధనము ఘనతకు ముందు వినయ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2026-10-20T01:25:09Z</dcterms:created>
  <dcterms:modified xsi:type="dcterms:W3CDTF">2026-10-20T01:25:09Z</dcterms:modified>
  <dc:title>సామెతలు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