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முதலாய் இருந்ததும், நாங்கள் கேட்டதும், எங்கள் கண்களினாலே கண்டதும், நாங்கள் நோக்கிப்பார்த்ததும், எங்கள் கைகளினாலே தொட்டுப்பார்த்ததுமாயிருக்கிற ஜீவவார்த்தையைக் குறித்து உங்களுக்கு அறிவி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முதலாய் இருந்ததும், நாங்கள் கேட்டதும், எங்கள் கண்களினாலே கண்டதும், நாங்கள் நோக்கிப்பார்த்ததும், எங்கள் கைகளினாலே தொட்டுப்பார்த்ததுமாயிருக்கிற ஜீவவார்த்தையைக் குறித்து உங்களுக்கு அறிவி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ஜீவன் வெளிப்பட்டது; பிதாவினிடத்திலிருந்ததும், எங்களுக்கு வெளிப்பட்டதுமான நித்தியமாயிருக்கிற அந்த ஜீவனை நாங்கள் கண்டு, அதைக்குறித்துச் சாட்சிக்கொடுத்து, அதை உங்களுக்கு அறிவி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ஜீவன் வெளிப்பட்டது; பிதாவினிடத்திலிருந்ததும், எங்களுக்கு வெளிப்பட்டதுமான நித்தியமாயிருக்கிற அந்த ஜீவனை நாங்கள் கண்டு, அதைக்குறித்துச் சாட்சிக்கொடுத்து, அதை உங்களுக்கு அறிவி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ும் எங்களோடே ஐக்கியமுள்ளவர்களாகும்படி, நாங்கள் கண்டும் கேட்டும் இருக்கிறதை உங்களுக்கும் அறிவிக்கிறோம்; எங்களுடைய ஐக்கியம் பிதாவோடும் அவருடைய குமாரனாகிய இயேசுகிறிஸ்துவோடும் இ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ும் எங்களோடே ஐக்கியமுள்ளவர்களாகும்படி, நாங்கள் கண்டும் கேட்டும் இருக்கிறதை உங்களுக்கும் அறிவிக்கிறோம்; எங்களுடைய ஐக்கியம் பிதாவோடும் அவருடைய குமாரனாகிய இயேசுகிறிஸ்துவோடும் இ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சந்தோஷம் நிறைவாயிருக்கும்படி இவைகளை உங்களுக்கு எழுத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ஒளியாயிருக்கிறார், அவரில் எவ்வளவேனும் இருளில்லை; இது நாங்கள் அவரிடத்தில் கேட்டு, உங்களுக்கு அறிவிக்கிற விசேஷ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ஒளியாயிருக்கிறார், அவரில் எவ்வளவேனும் இருளில்லை; இது நாங்கள் அவரிடத்தில் கேட்டு, உங்களுக்கு அறிவிக்கிற விசேஷம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அவரோடே ஐக்கியப்பட்டவர்கள் என்று சொல்லியும், இருளிலே நடக்கிறவர்களாயிருந்தால், சத்தியத்தின்படி நடவாமல் பொய்சொல்லுகிறவர்களாயிருப்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ஒளியிலிருக்கிறதுபோல நாமும் ஒளியிலே நடந்தால் ஒருவரோடொருவர் ஐக்கியப்பட்டிருப்போம்; அவருடைய குமாரனாகிய இயேசுகிறிஸ்துவின் இரத்தம் சகல பாவங்களையும் நீக்கி, நம்மைச் சுத்திகரி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ஒளியிலிருக்கிறதுபோல நாமும் ஒளியிலே நடந்தால் ஒருவரோடொருவர் ஐக்கியப்பட்டிருப்போம்; அவருடைய குமாரனாகிய இயேசுகிறிஸ்துவின் இரத்தம் சகல பாவங்களையும் நீக்கி, நம்மைச் சுத்திகர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க்குப் பாவமில்லையென்போமானால் நம்மை நாமே வஞ்சிக்கிறவர்களாயிருப்போம், சத்தியம் நமக்குள் இர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பாவங்களை நாம் அறிக்கையிட்டால், பாவங்களை நமக்கு மன்னித்து எல்லா அநியாயத்தையும் நீக்கி நம்மைச் சுத்திகரிப்பதற்கு அவர் உண்மையும் நீதியும் உள்ளவரா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பாவங்களை நாம் அறிக்கையிட்டால், பாவங்களை நமக்கு மன்னித்து எல்லா அநியாயத்தையும் நீக்கி நம்மைச் சுத்திகரிப்பதற்கு அவர் உண்மையும் நீதியும் உள்ளவரா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பாவஞ்செய்யவில்லையென்போமானால், நாம் அவரைப் பொய்யராக்குகிறவர்களாயிருப்போம், அவருடைய வார்த்தை நமக்குள் இர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பாவஞ்செய்யவில்லையென்போமானால், நாம் அவரைப் பொய்யராக்குகிறவர்களாயிருப்போம், அவருடைய வார்த்தை நமக்குள் இர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4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జీవవాక్యమునుగూర్చినది, ఆదినుండి ఏది యుండెనో, మేమేది వింటిమో, కన్నులార ఏది చూచితిమో, ఏది నిదాన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ుగొంటిమో, మా చేతులు దేనిని తాకి చూచెనో, అది మీకు తెలియజేయ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 జీవము ప్రత్యక్షమాయెను; తండ్రియొద్ద ఉండి మాకు ప్రత్యక్షమైన ఆ నిత్యజీవమును మేము చూచి, ఆ జీ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నుగూర్చి సాక్ష్యమిచ్చుచు, దానిని మీకు తెలియ పర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ాతోకూడ మీకును సహవాసము కలుగునట్లు మేము చూచినదానిని వినినదానిని మీకును తెలియజేయుచున్నాము. మ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వాసమైతే తండ్రితో కూడను ఆయన కుమారుడైన యేసుక్రీస్తు తోకూడను ఉ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న సంతోషము పరిపూర్ణమవుటకై మేమీ సంగతులను వ్రాయ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ేమాయనవలన విని మీకు ప్రకటించు వర్తమాన మేమనగాదేవుడు వెలుగై యున్నాడు; ఆయనయందు చీకటి ఎంతమాత్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తోకూడ సహ వాసముగలవారమని చెప్పుకొని చీకటిలో నడిచినయెడల మనమబద్ధమాడుచు సత్యమును జరిగింపకుం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ితే ఆయన వెలుగులోనున్న ప్రకారము మనమును వెలుగులో నడిచినయెడల. మనము అన్యోన్యసహవాసము గలవార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దుము; అప్పుడు ఆయన కుమారుడైన యేసు రక్తము ప్రతి ఎ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నము పాపములేనివారమని చెప్పుకొనిన యెడల, మనలను మనమే మోసపుచ్చుకొందుము; మరియు మనలో సత్య ము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న పాపములను మనము ఒప్పుకొనిన యెడల, ఆయన నమ్మదగినవాడును నీతిమంతుడును గనుక ఆయన మన పాపములను క్షమ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 దుర్నీతినుండి మనలను పవిత్రులనుగా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నము పాపము చేయలేదని చెప్పుకొనినయెడల, ఆయనను అబద్ధికునిగా చేయువార మగుదుము; మరియు ఆయన వాక్యము మన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2026-10-20T06:39:07Z</dcterms:created>
  <dcterms:modified xsi:type="dcterms:W3CDTF">2026-10-20T06:39:07Z</dcterms:modified>
  <dc:title>1 యోహాను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