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ல்வியின் ஆழங்களில்  மூழ்கிப்போனவன் நான்
வாழ்ந்திடும் நோக்கம்தனை இழந்து போனவன் நான் (2)
அற்பமான என்னை அற்புதமாய் மாற்றி 
அற்புதங்கள் செய்ய வை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 இத்தன கிருபை
என்மேல் அளவற்ற கிருப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விட எத்தனை பேர் தகுதியாக இருந்தும் 
என்னை மட்டும் கிருபை வந்து உயர்த்தி வைத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விட எத்தனை பேர் நல்லவனாக இருந்தும் 
என்ன மட்டும் தேடி வந்து சுமந்து கொண்ட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என்னை வாழ வைக்குதே
உங்க கிருபை என்னை தூக்கி சுமக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யா உங்க கிருபை போதுமே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 இத்தன கிருபை
என்மேல் அளவற்ற கிருப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விட எத்தனை பேர் தகுதியாக இருந்தும்
என்ன மட்டும் கிருபை இன்று உயர்த்தி வைத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என்னை வாழ வைத்ததே
உங்க கிருபை என்னை தூக்கி சுமக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என்னை வாழ வைத்ததே
உங்க கிருபை என்னை பாட வைத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னற்ற நிலத்தைப்போல மறக்கப்பட்டவன் நான் 
அறுவடை காணாமல் தணிந்து போனவன் நான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சான என்னில் தரிசனத்தை வைத்து
அறுவடையை துவக்கி வை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என்னை வாழ வைத்ததே
உங்க கிருபை என்னை தூக்கி சுமக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என்னை வாழ வைத்ததே
உங்க கிருபை என்னை பாட வைத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2026-07-09T11:05:36Z</dcterms:created>
  <dcterms:modified xsi:type="dcterms:W3CDTF">2026-07-09T11:05:36Z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