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second lot came forth to Simeon, even for the tribe of the children of Simeon according to their families: and their inheritance was within the inheritance of the children of Jud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second lot came forth to Simeon, even for the tribe of the children of Simeon according to their families: and their inheritance was within the inheritance of the children of Jud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y had in their inheritance Beersheba, and Sheba, and Molada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azarshual, and Balah, and Az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Eltolad, and Bethul, and Horma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Ziklag, and Bethmarcaboth, and Hazarsusa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Bethlebaoth, and Sharuhen; thirteen cities and their villag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in, Remmon, and Ether, and Ashan; four cities and their villag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the villages that were round about these cities to Baalathbeer, Ramath of the south. This is the inheritance of the tribe of the children of Simeon according to their famili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the villages that were round about these cities to Baalathbeer, Ramath of the south. This is the inheritance of the tribe of the children of Simeon according to their famili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the villages that were round about these cities to Baalathbeer, Ramath of the south. This is the inheritance of the tribe of the children of Simeon according to their famili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Out of the portion of the children of Judah was the inheritance of the children of Simeon: for the part of the children of Judah was too much for them: therefore the children of Simeon had their inheritance within the inheritance of th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Out of the portion of the children of Judah was the inheritance of the children of Simeon: for the part of the children of Judah was too much for them: therefore the children of Simeon had their inheritance within the inheritance of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Out of the portion of the children of Judah was the inheritance of the children of Simeon: for the part of the children of Judah was too much for them: therefore the children of Simeon had their inheritance within the inheritance of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third lot came up for the children of Zebulun according to their families: and the border of their inheritance was unto Sari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third lot came up for the children of Zebulun according to their families: and the border of their inheritance was unto Sari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ir border went up toward the sea, and Maralah, and reached to Dabbasheth, and reached to the river that is before Joknea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ir border went up toward the sea, and Maralah, and reached to Dabbasheth, and reached to the river that is before Joknea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urned from Sarid eastward toward the sunrising unto the border of Chislothtabor, and then goes out to Daberath, and goes up to Japhi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urned from Sarid eastward toward the sunrising unto the border of Chislothtabor, and then goes out to Daberath, and goes up to Japhi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from thence passes on along on the east to Gittahhepher, to Ittahkazin, and goes out to Remmonmethoar to Nea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from thence passes on along on the east to Gittahhepher, to Ittahkazin, and goes out to Remmonmethoar to Nea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border compasses it on the north side to Hannathon: and the utmost limit thereof are in the valley of Jiphthahe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Kattath, and Nahallal, and Shimron, and Idalah, and Bethlehem: twelve cities with their villag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Kattath, and Nahallal, and Shimron, and Idalah, and Bethlehem: twelve cities with their villag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is the inheritance of the children of Zebulun according to their families, these cities with their villag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fourth lot came out to Issachar, for the children of Issachar according to their famili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ir border was toward Jezreel, and Chesulloth, and Shun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aphraim, and Shihon, and Anahara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Rabbith, and Kishion, and Abez,]]></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Remeth, and Engannim, and Enhaddah, and Bethpazzez;]]></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coast reachs to Tabor, and Shahazimah, and Bethshemesh; and the utmost limit of their border were at Jordan: sixteen cities with their villag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coast reachs to Tabor, and Shahazimah, and Bethshemesh; and the utmost limit of their border were at Jordan: sixteen cities with their villag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is is the inheritance of the tribe of the children of Issachar according to their families, the cities and their villag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is is the inheritance of the tribe of the children of Issachar according to their families, the cities and their villag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fifth lot came out for the tribe of the children of Asher according to their famili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ir border was Helkath, and Hali, and Beten, and Achshap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lammelech, and Amad, and Misheal; and reachs to Carmel westward, and to Shihorlibnat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lammelech, and Amad, and Misheal; and reachs to Carmel westward, and to Shihorlibnat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urns toward the sunrising to Bethdagon, and reachs to Zebulun, and to the valley of Jiphthahel toward the north side of Bethemek, and Neiel, and goes out to Cabul on the left han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urns toward the sunrising to Bethdagon, and reachs to Zebulun, and to the valley of Jiphthahel toward the north side of Bethemek, and Neiel, and goes out to Cabul on the left han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bron, and Rehob, and Hammon, and Kanah, even unto great Zid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n the coast turns to Ramah, and to the strong city Tyre; and the coast turns to Hosah; and the utmost limit thereof are at the sea from the coast to Achzib:]]></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n the coast turns to Ramah, and to the strong city Tyre; and the coast turns to Hosah; and the utmost limit thereof are at the sea from the coast to Achzib:]]></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Ummah also, and Aphek, and Rehob: twenty and two cities with their villag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Ummah also, and Aphek, and Rehob: twenty and two cities with their villag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is is the inheritance of the tribe of the children of Asher according to their families, these cities with their villag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is is the inheritance of the tribe of the children of Asher according to their families, these cities with their villag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 sixth lot came out to the children of Naphtali, even for the children of Naphtali according to their famili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ir coast was from Heleph, from Allon to Zaanannim, and Adami, Nekeb, and Jabneel, unto Lakum; and the utmost limit thereof were at Jorda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ir coast was from Heleph, from Allon to Zaanannim, and Adami, Nekeb, and Jabneel, unto Lakum; and the utmost limit thereof were at Jorda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ir coast was from Heleph, from Allon to Zaanannim, and Adami, Nekeb, and Jabneel, unto Lakum; and the utmost limit thereof were at Jorda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n the coast turns westward to Aznothtabor, and goes out from thence to Hukkok, and reachs to Zebulun on the south side, and reachs to Asher on the west side, and to Judah upon Jordan toward the sunrising.]]></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n the coast turns westward to Aznothtabor, and goes out from thence to Hukkok, and reachs to Zebulun on the south side, and reachs to Asher on the west side, and to Judah upon Jordan toward the sunrising.]]></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fenced cities are Ziddim, Zer, and Hammath, Rakkath, and Chinneret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Adamah, and Ramah, and Hazo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Kedesh, and Edrei, and Enhazo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ron, and Migdalel, Horem, and Bethanath, and Bethshemesh; nineteen cities with their villag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ron, and Migdalel, Horem, and Bethanath, and Bethshemesh; nineteen cities with their villag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is is the inheritance of the tribe of the children of Naphtali according to their families, the cities and their villag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is is the inheritance of the tribe of the children of Naphtali according to their families, the cities and their villag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 seventh lot came out for the tribe of the children of Dan according to their famili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 coast of their inheritance was Zorah, and Eshtaol, and Irshemesh,]]></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Shaalabbin, and Ajalon, and Jethlah,]]></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Elon, and Thimnathah, and Ekr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Eltekeh, and Gibbethon, and Baalath,]]></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Jehud, and Beneberak, and Gathrimmon,]]></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Mejarkon, and Rakkon, with the border before Japho.]]></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the coast of the children of Dan went out too little for them: therefore the children of Dan went up to fight against Leshem, and took it, and stroke it with the edge of the sword, and possessed it, and dwelt therein, and called Leshem, Dan, after the name of Dan their father.]]></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the coast of the children of Dan went out too little for them: therefore the children of Dan went up to fight against Leshem, and took it, and stroke it with the edge of the sword, and possessed it, and dwelt therein, and called Leshem, Dan, after the name of Dan their father.]]></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the coast of the children of Dan went out too little for them: therefore the children of Dan went up to fight against Leshem, and took it, and stroke it with the edge of the sword, and possessed it, and dwelt therein, and called Leshem, Dan, after the name of Dan their father.]]></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the coast of the children of Dan went out too little for them: therefore the children of Dan went up to fight against Leshem, and took it, and stroke it with the edge of the sword, and possessed it, and dwelt therein, and called Leshem, Dan, after the name of Dan their fathe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This is the inheritance of the tribe of the children of Dan according to their families, these cities with their village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This is the inheritance of the tribe of the children of Dan according to their families, these cities with their villag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When they had made an end of dividing the land for inheritance by their coasts, the children of Israel gave an inheritance to Joshua the son of Nun among the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When they had made an end of dividing the land for inheritance by their coasts, the children of Israel gave an inheritance to Joshua the son of Nun among them:]]></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ccording to the word of the LORD they gave him the city which he asked, even Timnathserah in mount Ephraim: and he built the city, and dwelt therein.]]></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ccording to the word of the LORD they gave him the city which he asked, even Timnathserah in mount Ephraim: and he built the city, and dwelt therein.]]></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These are the inheritances, which Eleazar the priest, and Joshua the son of Nun, and the heads of the fathers of the tribes of the children of Israel, divided for an inheritance by lot in Shiloh before the LORD, at the door of the tabernacle of the congregation. So they made an end of dividing the country.]]></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These are the inheritances, which Eleazar the priest, and Joshua the son of Nun, and the heads of the fathers of the tribes of the children of Israel, divided for an inheritance by lot in Shiloh before the LORD, at the door of the tabernacle of the congregation. So they made an end of dividing the country.]]></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These are the inheritances, which Eleazar the priest, and Joshua the son of Nun, and the heads of the fathers of the tribes of the children of Israel, divided for an inheritance by lot in Shiloh before the LORD, at the door of the tabernacle of the congregation. So they made an end of dividing the countr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9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ரண்டாம் சீட்டு சிமியோனுக்கு விழுந்தது; சிமியோன் புத்திரரின் கோத்திரத்திற்கு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ங்களின்படி கிடைத்த சுதந்தரம், யூதா புத்திரருடைய சுதந்தரத்தின் நடுவே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க்குச் சுதந்தரமாகக் கிடைத்த பட்டணங்களாவன: பெயெர்செபா, சேபா, மொ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சார் சூகால், பாலா, ஆ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ல்தோலாத், பெத்தூல், ஒ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க்லாக், பெத்மார்காபோத், ஆக்சார் சூ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த்லெபாவோத், சருகேன் பட்டணங்களும் அவைகளின் கிராமங்களும் உட்படப் பதின்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லும் ஆயின், ரிம்மோன், எத்தேர், ஆசான் என்னும் நாலு பட்டணங்களும் அவைகளின் கிராம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ந்தப் பட்டணங்களைச் சுற்றிலும் பாலாத்பெயேர்மட்டும், தெற்கேயிருக்கிற ராமாத்மட்டும்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க் கிராமங்களுமே; இவை சிமியோன் புத்திரருடைய கோத்திரத்திற்கு அவர்கள் வம்சங்களின்படி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மியோன் புத்திரருடைய சுதந்தரம் யூதா புத்திரரின் பங்குவீதத்திற்குள் இருக்கிறது; யூதா புத்திர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 அவர்களுக்கு மிச்சமாயிருந்தபடியால், சிமியோன் புத்திரர் அவர்கள் சுதந்தரத்தின் நடுவிலே சுத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ன்றாம் சீட்டு செபுலோன் புத்திரருக்கு விழுந்தது; அவர்களுக்கு அவர்கள் வம்சங்களின்படி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பங்குவீதம் சாரீத்மட்டுமுள்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டைய எல்லை மேற்கே மாராலாவுக்கு ஏறி, தாபசேத்துக்கு வந்து, யொக்கினேயாமுக்கு எ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ற்றுக்குப் 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ரீதிலிருந்து அது கிழக்கே சூரியன் உதிக்கும் முனையாய்க் கிஸ்லோத்தாபோரின் எல்லையினிடத்து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 தாபராத்துக்குச் சென்று, யப்பியாவுக்கு ஏ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ங்கேயிருந்து கிழக்குப்புறத்திலே கித்தாஏபேரையும் இத்தாகாத்சீனையும் க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மோன்மெத்தோவாருக்கும் நேயாவுக்கும் 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றம் அந்த எல்லை வடக்கே அன்னத்தோனுக்குத் திரும்பி, இப்தாவேலின் பள்ளத்தாக்கிலே மு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த்தாத், நகலால், சிம்ரோன், இதாலா, பெத்லகேம் முதலான பன்னிரண்டு பட்டணங்களும்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புலோன் புத்திரருக்கு, அவர்கள் வம்சங்களின்படி கிடைத்த சுத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லாம் சீட்டு இசக்காருக்கு 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சக்கார் புத்திரருக்கு அவர்கள் வம்சங்களின்படி கிடைத்த எல்லை, யெஸ்ரயேல், கெசுல்லோத், 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ராயீம், சீகோன், அனாக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ராப்பித், கிஷியோன், அபெத்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ரெமேத், என்கன்னீம், என்காதா, பெத்பாத்செஸ் இ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றம் அந்த எல்லை தாபோருக்கும், சகசீமாவுக்கும், பெத்ஷிமேசுக்கும் வந்து யோர்தானிலே மு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ள் பதினாறு பட்டணங்களும் அவைகளுடைய கிராமங்களுமு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ந்தப் பட்டணங்களும் இவைகளைச் சேர்ந்த கிராமங்களும் இசக்கார் புத்திரரின் கோத்திர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வம்சங்களின்படி கிடைத்த சுத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ஐந்தாம் சீட்டு ஆசேர் புத்திரருடைய கோத்திரத்துக்கு 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களுடைய வம்சங்களின்படி அவர்களுக்குக் கிடைத்த எல்லை, எல்காத், ஆலி, பேதேன், அக்சா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லம்மேலெக், ஆமாத், மிஷயால் இவைகளே; பின்பு அது மேற்கே கர்மேலுக்கும் சீகோர்லிப்னா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கிழக்கே பெத்தாகோனுக்குத் திரும்பி, செபுலோனுக்கு வடக்கேயிருக்கிற இப்தாவேலின் பள்ளத்தாக்கு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மேக்குக்கும் நேகியெலுக்கும் வந்து, இடதுபுறமான காபூலு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எபிரோனுக்கும், ரேகோபுக்கும், அம்மோனுக்கும், கானாவுக்கும், பெரிய சீதோன்மட்டும் 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றம் அந்த எல்லை ராமாவுக்கும் தீரு என்னும் அரணிப்பான பட்டணம்மட்டும் திரும்பும்; பின்பு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 ஓசாவுக்குத் திரும்பி, அக்சீபின் எல்லை ஓரத்திலுள்ள சமுத்திரத்திலே மு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ம்மாவும், ஆப்பெக்கும், ரேகோபும் அதற்கு அடுத்திருக்கிறது; இந்தப் பட்டணங்களும் இ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ங்களும் இருபத்தி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ந்தப் பட்டணங்களும் இவைகளின் கிராமங்களும் ஆசேர் புத்திரரின் கோத்திரத்துக்கு,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ங்களின்படி கிடைத்த சுத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ஆறாம் சீட்டு நப்தலி புத்திரருக்கு 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நப்தலி புத்திரருக்கு அவர்கள் வம்சங்களின்படி கிடைத்த எல்லை ஏலேப்பிலும், சானானிமி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னிலுமிருந்து வந்த ஆதமி, நெக்கேபின்மேலும் யாப்னியேலின்மேலும், லக்கூம்மட்டும் போய், யோர்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ப்புறம் அந்த எல்லை மேற்கே அஸ்னோத்தாபோருக்குத் திரும்பி, அங்கேயிருந்து உக்கோருக்குச் செ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கே செபுலோனையும், மேற்கே ஆசேரையும் சூரியோதயப்புறத்திலே யோர்தானிலே யூதாவையும் சேர்ந்து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ரணிப்பான பட்டணங்களாவன; சீத்திம், சேர், அம்மாத், ரக்காத், கின்ன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ஆதமா, ராமா, ஆத்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கேதேஸ், எத்ரேயி, என்ஆத்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ஈரோன், மிக்தாலேல் ஓரேம், பெதானாத், பெத்ஷிமேஸ் முதலானவைகளே; பட்டணங்களும்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ங்களுமுட்படப் பத்தொ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இந்தப் பட்டணங்களும் இவைகளின் கிராமங்களும் நப்தலி புத்திரருடைய கோத்திரத்துக்கு,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ங்களின்படி, உண்டான சுத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ஏழாம் சீட்டு தாண் புத்திரருடைய கோத்திரத்திற்கு 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வர்களுக்கு அவர்கள் வம்சங்களின்படி கிடைத்த சுதந்தரத்தின் எல்லையாவது, சோரா, எஸ்தாவோல், இர்சேமே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சாலாபீன், ஆயலோன், பெ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ஏலோன், திம்னாதா, எக்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எல்தெக்கே, கிபெத்தோன் பா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யெகூத், பெனபெராக், காத்ரிம்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மேயார்கோன், ராக்கோன் என்னும் பட்டணங்களும், யாப்போவுக்கு எதிரான எல்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தாண் புத்திரரின் எல்லை அவர்களுக்கு ஒடுக்கமாயிருந்தபடியால், அவர்கள் புறப்பட்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சேமின்மேல் யுத்தம்பண்ணி, அதைப் பிடித்து, பட்டயக்கருக்கினால் சங்கரித்து,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க்கொண்டு, அதிலே குடியிருந்து, லேசேமுக்குத் தங்கள் தகப்பனாகிய தாணுடைய நாமத்தின்படியே தா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பேரி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இந்தப் பட்டணங்களும் இவைகளின் கிராமங்களும் தாண் புத்திரரின் கோத்திரத்திற்கு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ங்களின்படி உண்டான சுத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தேசத்தை அதின் எல்லைகளின்படி சுதந்தரமாகப் பங்கிட்டுத் தீர்ந்தபோது, இஸ்ரவேல் புத்திரர் நூ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சுவாவுக்குத் தங்கள் நடுவிலே ஒரு சுதந்தரத்தைக்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எப்பீராயீமின் மலைத்தேசத்திலிருக்கிற திம்னாத்சேரா என்னும் அவன் கேட்ட பட்டணத்தை அ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வாக்கின்படியே கொடுத்தார்கள்: அந்தப் பட்டணத்தை அவன் கட்டி, அதிலே குடி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ஆசாரியனாகிய எலெயாசாரும், நூனின் குமாரனாகிய யோசுவாவும், கோத்திரப்பிதாக்களுடைய தலைவரும் சீலோ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ப்புக் கூடாரத்தின் வாசலிலே கர்த்தருடைய சந்நிதியில் இஸ்ரவேல் புத்திரரின் கோத்திர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ப்போட்டுக் கொடுத்த சுதந்தரங்கள் இவைகளே; இவ்விதமாய் அவர்கள் தேசத்தைப் பங்கிட்டு மு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9]]></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2026-11-02T10:17:50Z</dcterms:created>
  <dcterms:modified xsi:type="dcterms:W3CDTF">2026-11-02T10:17:50Z</dcterms:modified>
  <dc:title>யோசுவா : 19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