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దేహసంరక్షకులకధిపతియైన నెబూజరదాను యెరూషలేములోనుండియు యూదాలోనుండియు బబు లోనునకు చెరగా కొనిపో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దీ జనులందరిలోనుండి, సంకెళ్లచేత కట్టబడియున్న యిర్మీయాను తీసికొని రామాలో నుండి పంపివేయగా,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నుండి అతనికి ప్రత్యక్షమైన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ాజదేహసంరక్షకుల కధిపతి యిర్మీయాను అవతలికి తీసికొపోయి అతనితో ఈలాగు మాటలాడెనుఈ స్థలమునకు నే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 చేసెదనని నీ దేవుడగు యెహోవా ప్రకటించ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ాను చెప్పిన ప్రకారము యెహోవా దాని రప్పించి చేయించెను, మీరు యెహోవాకు విరోధముగా పాపముచేసి ఆయన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క పోతిరి గనుక మీకీగతి పట్ట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లకించుము, ఈ దినమున నేను నీ చేతుల సంకెళ్లను తీసి నిన్ను విడిపించు చున్నాను, నాతోకూడ బబులోన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ట మంచిదని నీకు తోచినయెడల రమ్ము, నేను నిన్ను భద్రముగా కాపాడెదను; అయితే బబులోనునకు నాతోకూడ వచ్చ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దికాదని నీకు తోచినయెడల రావద్దు, దేశమంతట నీకేమియు అడ్డములేదు, ఎక్కడికి వెళ్లుట నీ దృష్టికి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మో, యెక్కడికి వెళ్లుట మంచిదని నీకు తోచునో అక్కడికి వెళ్ల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ంకను అతడు తిరిగి వెళ్లక తడవు చేయగా రాజదేహసంరక్షకుల కధిపతి అతనితో ఈలాగు చెప్పెనుబబులోను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ాఫాను కుమారుడైన అహీ కాము కుమారుడగు గెద ల్యాను యూదాపట్టణములమీద నియమించి యున్నాడు, అతని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ము; అతని యొద్ద నివసించి ప్రజలమధ్యను కాపురముండుము, లేదా యెక్కడికి వెళ్లుట నీ దృష్టికి అనుకూల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ికే వెళ్లుము. మరియు రాజదేహసంరక్షకుల కధిపతి అతనికి బత్తెమును బహుమానము ఇచ్చి అతని సాగన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ిర్మీయా మిస్పాలోనుండు అహీకాము కుమారుడైన గెదల్యాయొద్దకు వెళ్లి అతనితో కూడ దేశములో మిగి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మధ్య కాపుర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అచ్చటచ్చటనుండు సేనల యధిపతులందరును వారి పటాలపువారును, బబులోనురాజు అహీకాము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దల్యాను దేశముమీద అధికారిగా నియమించి, బబులోనునకు చెరగొని పోబడక నిలిచినవారిలో స్త్రీలను పురుష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ను, దేశములోని అతినీరసులైన దరిద్రులను అతనికి అప్పగించెనని 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గా నెతన్యా కుమారుడైన ఇష్మాయేలును కారేహ కుమారులైన యోహా నాను యోనాతానులును తన్హుమెతు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ెరాయా యును నెటోపాతీయుడైన ఏపయి కుమారులును మాయ కాతీయుడైనవాని కుమారుడగు యెజన్యాయును వారి పటాలపు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స్పాలో నుండిన గెదల్యాయొద్ద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షాఫాను కుమారుడైన అహీకాము కుమారుడగు గెదల్యా ప్రమాణముచేసి వారితోను వారి పటాలపువారి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గు చెప్పెనుమీరు కల్దీయులను సేవించుటకు భయపడకుడి, దేశములో కాపురముండి బబులోనురాజును సేవించ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మేల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ైతేనో నాయొద్దకు వచ్చు కల్దీయుల యెదుట నిలుచు టకై మిస్పాలో కాపురముందును గా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వేసవికాల ఫలములను తైలమును సమకూర్చుకొని, మీ పాత్రలలో వాటిని పోసికొ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ధీనపరచుకొనిన పట్టణములలో కాపురమ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ోయాబులో నేమి అమ్మోనీయుల మధ్యనేమి ఎదోములో నేమి యేయే ప్రదేశములలోనేమి యున్న యూదులందరు బబు లోను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లో జనశేషమును విడిచెననియు, షాఫాను కుమారుడైన అహీకాము కుమారుడగు గెదల్యాను వారిమీద నియమించ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రును తాము తోలివేయబడిన స్థలములన్నిటిని విడిచి మిస్పాకు గెదల్యాయొద్దకు వచ్చి బహు విస్త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వేసవికాలపు పండ్లను సమకూ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కారేహ కుమారుడైన యోహానానును, అచ్చ టచ్చటనున్న సేనల యధిపతులందరును మిస్పా 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దల్యాయ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న్ను చంపుటకు అమ్మోనీయుల రాజైన బయలీను నెతన్యా కుమారుడైన ఇష్మాయేలును పంపెనని నీకు తెలియద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. అయితే అహీకాము కుమారుడైన గెదల్యా వారి మాట నమ్మ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రేహ కుమారుడగు యోహానాను మిస్పాలో గెదల్యాతో రహస్యముగా ఇట్లనెనునీయొద్దకు కూడివచ్చిన యూదు ల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ిపోవునట్లును, యూదా జనశేషము నశించు నట్లును నెతన్యా కుమారుడైన ఇష్మాయేలు నిన్ను చంపనేల?దయచేస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నిమ్ము,ఎవనికి తెలియకుండ నేను వానిని చం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దుకు అహీకాము కుమారుడైన గెదల్యా కారేహ కుమారుడైన యోహానానుతోఇష్మా యేలునుగూర్చ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ద్ధమాడుచున్నావు, నీవాకార్యము చేయకూడ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2026-10-21T06:11:53Z</dcterms:created>
  <dcterms:modified xsi:type="dcterms:W3CDTF">2026-10-21T06:11:53Z</dcterms:modified>
  <dc:title>యిర్మీయా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