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பார்க்கிறவளின் பிள்ளைகளே, விபசாரனுக்கும் வேசிக்கும் பிறந்த சந்ததியாரே, நீங்கள் இங்கே கிட்டிவா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ீதியையும் உன் கிரியைகளையும் நான் வெளிப்படுத்துவேன் அவைகள் உனக்கு உதவ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ருக்குச் சமாதானம் இல்லையென்று என் தேவன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ತಿವಂತನು ನಾಶವಾಗುವನು, ಅದನ್ನು ಯಾವ ಮನುಷ್ಯನು ಮನಸ್ಸಿಗೆ ತಾರನು. ಕರುಣೆಯುಳ್ಳ ಮನುಷ್ಯರು ತೆಗೆದುಹಾಕಲ್ಪಡ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ನು ಮುಂದೆ ಬರುವ ಕೇಡಿನಿಂದ ಪಾರಾಗು ತ್ತಾನೆಂಬದನ್ನು ಯಾರೂ ಯೋಚಿ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ಸಮಾಧಾನಕ್ಕೆ ಪ್ರವೇಶಿಸುತ್ತಾನೆ. ಅವರಲ್ಲಿ ನೆಟ್ಟಗೆ ನಡೆಯುವ ಪ್ರತಿಯೊಬ್ಬನು ತನ್ನ ಹಾಸಿಗ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ಮ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ನೀವು ಮಾಟಗಾರತಿಯ ಮಕ್ಕಳೇ, ಸೂಳೆಯ ಮತ್ತು ಜಾರನ ಸಂತಾನದವರೇ, ಇಲ್ಲಿಗೆ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ರ ವಿಷಯದಲ್ಲಿ ಕುಚೋದ್ಯ ಮಾಡುತ್ತೀರಿ? ಯಾರ ವಿಷಯವಾಗಿ ನೀವು ಬಾಯಿ ಅಗಲ ಮಾಡಿ ನಾಲಿಗೆಯನ್ನು ಚಾಚುತ್ತೀ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ೇ ನಿನ್ನ ನೀತಿಯನ್ನೂ ನಿನ್ನ ಕ್ರಿಯೆಗಳನ್ನೂ ತಿಳಿಯ ಮಾಡುವೆನು. ಅವು ನಿನಗೆ ಪ್ರಯೋಜನವಾಗ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ಕೂಗುವಾಗ ನಿನ್ನ ವಿಗ್ರಹಗಳು ನಿನ್ನನ್ನು ತಪ್ಪಿಸಲಿ; ಆದರೆ ಇವುಗಳನ್ನೆಲ್ಲಾ ಗಾಳಿಯು ಬಡಿದುಕೊಂಡು ಹೋ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ವಾದದ್ದು ಅವುಗಳನ್ನು ತೆಗೆದುಕೊಂಡು ಹೋಗುವದು; ಆದರೆ ನನ್ನಲ್ಲಿ ನಂಬಿಕೆ ಇಡುವವನು ದೇಶವನ್ನು ವಶಮಾಡಿ ಕೊಂಡ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ಪರ್ವತವನ್ನು ಬಾಧ್ಯವಾಗಿ ಹೊಂದ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ಸಿರಾದ ಏಲಾ ಮರಗಳ ಕೆಳಗೆ ವಿಗ್ರಹಗಳಿಂದ ಮದವೇರಿಸಿ ಕೊಂಡು ಹಳ್ಳಗಳಲ್ಲಿ ಬಂಡೆಗಳ ಬಿರುಕುಗಳಲ್ಲಿ ಮಕ್ಕ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ುವ ನೀವು ದ್ರೋಹದ ಮಕ್ಕಳೂ ಸುಳ್ಳಿನ ಸಂತತಿಯೂ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ಎತ್ತರ ಮಾಡಿರಿ, ಎತ್ತರ ಮಾಡಿರಿ ಮಾರ್ಗ ವನ್ನು ಸಿದ್ಧಮಾಡಿರಿ, ನನ್ನ ಜನರ ಮಾರ್ಗದಿಂದ ಎಡ ವು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ಹಾಕಿರಿ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ಳ್ಳದ ನುಣುಪಾದ ಕಲ್ಲುಗಳು ನಿನ್ನ ಪಾಲು, ಅವುಗಳೇ ಹೌದು, ಅವೇ ನಿನ್ನ ಪಾಲು, ಅವುಗಳಿಗೆ ನೀನು ಪಾನದ್ರವ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ಆಹಾರದರ್ಪಣೆಯನ್ನು ಅರ್ಪಿಸಿದ್ದೀ, ಇವುಗಳಿಂದ ನಾನು ಆದರಣೆ ಹೊಂದ 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ಉನ್ನತನೂ ಎತ್ತರವಾದವನೂ ನಿತ್ಯವಾಗಿ ವಾಸಿ ಸುವವನೂ ಪರಿಶುದ್ಧನೆಂದು ಹೆಸರುಳ್ಳಾತನೂ ಹೀಗೆ ಹೇಳುತ್ತಾನೆ--ಉನ್ನತ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ಸ್ಥಳದಲ್ಲಿ ವಾಸಿ ಸುವ ನಾನು ಪಶ್ಚಾತ್ತಾಪದೊಂದಿಗೆ ಮತ್ತು ದೀನನ ಆತ್ಮದೊಂದಿಗೆ ಇದ್ದುಕೊಂಡು ಅವರನ್ನು ಉಜ್ಜ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ುವ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ಹೋನ್ನತ ಪರ್ವತದಲ್ಲಿ ನೀನು ಹಾಸಿಗೆಯನ್ನು ಹಾಕಿಕೊಂಡಿದ್ದೀ. ಬಲಿ ಅರ್ಪಿಸುವ ದಕ್ಕೂ ಅಲ್ಲಿಗೆ ಏರ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ಎಂದೆಂದಿಗೂ ವ್ಯಾಜ್ಯ ವಾಡುವದಿಲ್ಲ, ಇಲ್ಲವೆ ಯಾವಾಗಲೂ ಕೋಪಿಸಿ ಕೊಳ್ಳೆನು. ಯಾಕಂದರೆ ಆತ್ಮವೂ ನಾನು ಉ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ಜೀವವೂ ನನ್ನಿಂದ ಕುಂದಿ ಹೋದಾ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ದಗಳ ಮತ್ತು ನಿಲುವಿನ ಹಿಂಭಾಗದಲ್ಲಿ ನಿನ್ನ ಜ್ಞಾಪಕ ಚಿಹ್ನೆಯನ್ನು ಇಟ್ಟಿದ್ದೀ. ನನ್ನನ್ನು ಬಿಟ್ಟು ಬೇರೊಬ್ಬ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ತೋರ್ಪಡಿಸಿ ಕೊಂಡಿದ್ದೀ; ಏರಿಹೋಗಿ ನಿನ್ನ ಮಂಚವನ್ನು ಅಗಲ ಮಾಡಿಕೊಂಡು ಅವರೊಂದಿಗೆ ಒಪ್ಪಂದ ಮಾಡಿಕೊಂ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ಂಚವನ್ನು ಕಂಡಲ್ಲಿ ಅದನ್ನು ಪ್ರೀತಿ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 ದುರಾಶೆಯ ಅನ್ಯಾಯಕ್ಕೆ ನಾನು ಕೋಪ ಗೊಂಡು ಅವನನ್ನು ಹೊಡೆದೆನು. ನನ್ನ ಮುಖವನ್ನು ಮುಚ್ಚಿಕೊಂಡು ರೋಷಭರಿ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ೆನು; ಅವನು ಮೊಂಡತನದಿಂದ ತನ್ನ ಮನಸ್ಸಿಗೆ ಬಂದ ಹಾಗೆಯೇ ನಡೆಯುತ್ತಾ ಬ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ಹು ಸುಗಂಧ ದ್ರವ್ಯಗಳನ್ನು ಕೂಡಿಸಿ, ತೈಲದೊಂದಿಗೆ ರಾಜನ ಬಳಿಗೆ ಹೋಗಿದ್ದೀ, ದೂರಕ್ಕೆ ನಿನ್ನ ಸೇವಕ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ೀ, ಪಾತಾಳ ದಷ್ಟು ನೀಚಸ್ಥಿತಿಗೆ ಇಳಿದ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ಮಾರ್ಗದಲ್ಲಿ ಬಹಳವಾಗಿ ದಣಿದಿದ್ದರೂ ನಿರೀಕ್ಷೆಯೇ ಇಲ್ಲ ಎಂದು ಅಂದುಕೊಳ್ಳಲಿಲ್ಲ. ನಿನ್ನ ಕೈಯ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ವನ್ನು ಕಂಡುಕೊಂಡಿದ್ದೀ, ಆದದರಿಂದ ನೀನು ದುಃಖ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ಸುಳ್ಳು ಹೇಳಿ ನನ್ನನ್ನು ಜ್ಞಾಪಕ ಮಾಡದೆ ಇಲ್ಲವೆ ಅದನ್ನು ಮನಸ್ಸಿಗೆ ತಾರದೆ ಇರುವಾಗ ಯಾರಿಗೆ ಅಂಜ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ಟ್ಟ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ಅವನ ಮಾರ್ಗವನ್ನು ನೋಡಿದ್ದೇನೆ. ಅವನನ್ನು ಸ್ವಸ್ಥಮಾಡಿ ಅವನನ್ನು ನಡಿಸುತ್ತೇನೆ ಮತ್ತು ಅವನಿಗ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ಿತರಿಗೂ ಆದರಣೆಗಳನ್ನು ಪುನಃ ಸ್ಥಾ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ತುಟಿಗಳಿಗೆ ಫಲವನ್ನುಂಟು ಮಾಡುವ ವನಾಗಿ ಅವನಿಗೆ ದೂರವಾದವನಿಗೂ ಅವನಿಗೆ ಸವಿಾಪವಾದವನಿಗೂ ಸಮಾಧಾನವಿರಲಿ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ಸ್ವಸ್ಥಮಾಡುವೆ ನೆಂದು ಕರ್ತನು ಹೇಳ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ದುಷ್ಟರು ಸುಮ್ಮನಿರಲಾರದಂಥ, ಅದರ ನೀರುಗಳು ಕೆಸರನ್ನೂ ಮೈಲಿಗೆಯನ್ನೂ ಕಾರು ವಂಥ, ಅಲ್ಲಕಲ್ಲೋಲವ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ಹಾಗ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ುಷ್ಟರಿಗೆ ಸಮಾಧಾನವೇ ಇಲ್ಲವೆಂದು ನನ್ನ ದೇವರ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2026-10-20T03:56:01Z</dcterms:created>
  <dcterms:modified xsi:type="dcterms:W3CDTF">2026-10-20T03:56:01Z</dcterms:modified>
  <dc:title>ಯೆಶಾಯನು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