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றடிக்கிறவன் உன் முகத்துக்கு முன்பாக வருகிறான்; அரணைக் காத்துக்கொள், வழியைக் காவல்பண்ணு, அரையைக் கெட்டியாய்க் கட்டிக்கொள், உன் பெலனை மிகவும் ஸ்திரப்படுத்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றடிக்கிறவன் உன் முகத்துக்கு முன்பாக வருகிறான்; அரணைக் காத்துக்கொள், வழியைக் காவல்பண்ணு, அரையைக் கெட்டியாய்க் கட்டிக்கொள், உன் பெலனை மிகவும் ஸ்திரப்படுத்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றுமையாக்குகிறவர்கள் அவர்களை வெறுமையாக்கி, அவர்களுடைய திராட்சக்கொடிகளைக் கெடுத்துப்போட்டாலும், கர்த்தர் யாக்கோபின் மகிமையைத் திரும்பிவரப்பண்ணுவது போல், இஸ்ரவேலின் மகிமையையும் திரும்பிவரப்பண்ண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றுமையாக்குகிறவர்கள் அவர்களை வெறுமையாக்கி, அவர்களுடைய திராட்சக்கொடிகளைக் கெடுத்துப்போட்டாலும், கர்த்தர் யாக்கோபின் மகிமையைத் திரும்பிவரப்பண்ணுவது போல், இஸ்ரவேலின் மகிமையையும் திரும்பிவரப்பண்ண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பராக்கிரமசாலிகளின் கேடகம் இரத்தமயமாகும்; அவனுடைய யுத்தவீரர் இரத்தாம்பரந் தரித்துக்கொண்டிருக்கிறார்கள்; அவன் தன்னை ஆயத்தம்பண்ணும் நாளிலே இரதங்கள் ஜுவாலிக்கிற கடகங்களை உடையதாயிருக்கும்; ஈட்டிகள் குலுங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பராக்கிரமசாலிகளின் கேடகம் இரத்தமயமாகும்; அவனுடைய யுத்தவீரர் இரத்தாம்பரந் தரித்துக்கொண்டிருக்கிறார்கள்; அவன் தன்னை ஆயத்தம்பண்ணும் நாளிலே இரதங்கள் ஜுவாலிக்கிற கடகங்களை உடையதாயிருக்கும்; ஈட்டிகள் குலுங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தங்கள் தெருக்களில் கடகடவென்றோடி, வீதிகளில் இடசாரி வலசாரி வரும்; அவைகள் தீவட்டிகளைப்போல விளங்கி, மின்னல்களைப்போல வேகமாய்ப் பற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தங்கள் தெருக்களில் கடகடவென்றோடி, வீதிகளில் இடசாரி வலசாரி வரும்; அவைகள் தீவட்டிகளைப்போல விளங்கி, மின்னல்களைப்போல வேகமாய்ப் பற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பலஸ்தரை நினைவுகூருவான்; அεர்கள் தங்கள் நடைகளில் இடறி, அலங்கத்துக்கு விரைந்து ஓடுவார்கள்; மறைவிடம் ஆயத்தப்படுத்த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பலஸ்தரை நினைவுகூருவான்; அεர்கள் தங்கள் நடைகளில் இடறி, அலங்கத்துக்கு விரைந்து ஓடுவார்கள்; மறைவிடம் ஆயத்தப்படுத்த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றுகளின் மதகுகள் திறக்கப்படும், அரமனை கரைந்த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ிறைப்பட்டுப்போகத் தீர்மானமாயிற்று; அவளுடைய தாதிமார்ககள் தங்கள் மார்பிலே அடித்துக்கொண்டு புறாக்களைப்போலச் சத்தமிட்டுக் கூடப்போ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ிறைப்பட்டுப்போகத் தீர்மானமாயிற்று; அவளுடைய தாதிமார்ககள் தங்கள் மார்பிலே அடித்துக்கொண்டு புறாக்களைப்போலச் சத்தமிட்டுக் கூடப்போ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னிவே பூர்வகாலமுதல் தண்ணீர்த் தடாகம்போல் இருந்தது; இப்போதோ அவர்கள் ஓடிப்போகிறார்கள்; நில்லுங்கள் நில்லுங்கள் என்றாலும், திரும்பிப்பார்க்கிறவன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னிவே பூர்வகாலமுதல் தண்ணீர்த் தடாகம்போல் இருந்தது; இப்போதோ அவர்கள் ஓடிப்போகிறார்கள்; நில்லுங்கள் நில்லுங்கள் என்றாலும், திரும்பிப்பார்க்கிறவன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ள்ளியைக் கொள்ளையிடுங்கள், பொன்னையும் கொள்ளையிடுங்கள்; சம்பத்துக்கு முடிவில்லை; இச்சிக்கப்படத்தக்க சகலவித பொருள்களும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ள்ளியைக் கொள்ளையிடுங்கள், பொன்னையும் கொள்ளையிடுங்கள்; சம்பத்துக்கு முடிவில்லை; இச்சிக்கப்படத்தக்க சகலவித பொருள்களும்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வெறுமையும் வெளியும் பாழுமாவாள்; மனம் கரைந்துபோகிறது; முழங்கால்கள் தள்ளாடுகிறது; எல்லா இடுப்புகளிலும் மிகுந்த வேதனை உண்டு; எல்லாருடைய முகங்களும் கருகிப்போ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வெறுமையும் வெளியும் பாழுமாவாள்; மனம் கரைந்துபோகிறது; முழங்கால்கள் தள்ளாடுகிறது; எல்லா இடுப்புகளிலும் மிகுந்த வேதனை உண்டு; எல்லாருடைய முகங்களும் கருகிப்போ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ங்கங்களின் வாசஸ்தலம் எங்கே? பாலசிங்கம் இரைதின்கிற இடம் எங்கே? கிழச்சிங்கமாகிய சிங்கமும், சிங்கக்குட்டிகளும் பயப்படுத்துவாரில்லாமல் சஞ்சரிக்கிற ஸ்தானம் எங்கே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ங்கங்களின் வாசஸ்தலம் எங்கே? பாலசிங்கம் இரைதின்கிற இடம் எங்கே? கிழச்சிங்கமாகிய சிங்கமும், சிங்கக்குட்டிகளும் பயப்படுத்துவாரில்லாமல் சஞ்சரிக்கிற ஸ்தானம் எங்கே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ங்கம் தன் குட்டிகளுக்குத் தேவையானதைப் பீற தன் பெண்சிங்கங்களுக்கு வேண்டியதைத் தொண்டையைப் பிடித்துக் கொன்று இரைகளினால் தன் கெபிகளையும், பீறிப்போட்டவைகளினால் தன் தாபரங்களையும் நிரப்ப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ங்கம் தன் குட்டிகளுக்குத் தேவையானதைப் பீற தன் பெண்சிங்கங்களுக்கு வேண்டியதைத் தொண்டையைப் பிடித்துக் கொன்று இரைகளினால் தன் கெபிகளையும், பீறிப்போட்டவைகளினால் தன் தாபரங்களையும் நிரப்ப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ான் உனக்கு விரோதமாக வந்து, இரதங்களைப் புகையெழும்ப எரித்துப்போடுவேன்; பட்டயம் உன் பாலசிங்கங்களைப் பட்சிக்கும்; நீ இரைக்காகப் பிடிக்கும் வேட்டையை தேசத்தில் அற்றுப்போகப்பண்ணுவேன்; உன் ஸ்தானாபதிகளின் சத்தம் இனிக் கேட்கப்படுவதில்லையெ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ான் உனக்கு விரோதமாக வந்து, இரதங்களைப் புகையெழும்ப எரித்துப்போடுவேன்; பட்டயம் உன் பாலசிங்கங்களைப் பட்சிக்கும்; நீ இரைக்காகப் பிடிக்கும் வேட்டையை தேசத்தில் அற்றுப்போகப்பண்ணுவேன்; உன் ஸ்தானாபதிகளின் சத்தம் இனிக் கேட்கப்படுவதில்லையெ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ான் உனக்கு விரோதமாக வந்து, இரதங்களைப் புகையெழும்ப எரித்துப்போடுவேன்; பட்டயம் உன் பாலசிங்கங்களைப் பட்சிக்கும்; நீ இரைக்காகப் பிடிக்கும் வேட்டையை தேசத்தில் அற்றுப்போகப்பண்ணுவேன்; உன் ஸ்தானாபதிகளின் சத்தம் இனிக் கேட்கப்படுவதில்லையென்று சேனைகளின்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లయకర్త నీమీదికి వచ్చుచున్నాడు, నీ దుర్గమునకు కావలికాయుము, మార్గములో కావలియుండుము, నడ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ిగించుకొని బహు బలముగా ఎదిరించు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ోచు కొనువారు వారిని దోపుడుసొమ్ముగా పట్టుకొనినను, వారి ద్రాక్షావల్లులను నరికివేసిన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ిశయాస్పదముగా ఇశ్రా యేలీయులకువలె యెహోవా యాకోబు సంతతికి మరల అతిశయాస్పదముగా అనుగ్రహ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బలా ఢ్యుల డాళ్లు ఎరుపాయెను, పరాక్రమశాలురు రక్తవర్ణపు వస్త్రములు ధరించుకొనియున్నారు,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 వ్యూహపరచిన దినమున రథభూషణములు అగ్నివలె మెరయుచున్నవి, సరళ దారుమయమైన యీటెలు ఆడు చున్నవ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ీధులలో రథములు మిక్కిలి తొందరగా పోవుచున్నవి, రాజమార్గములలో రథములు ఒక దానిమీద నొకటి పడ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ుగెత్తుచున్నవి, అవి దివిటీలవలె కన బడుచున్నవి, మెరుపులవలె అవి పరుగెత్తుచున్న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రాజు తన పరాక్రమశాలురను జ్ఞాపకము చేసికొనగా వారు నడుచుచు పడిపోవుదురు, ప్రాకారమునకు పరుగెత్త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్రాను సిద్ధపర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దులదగ్గరనున్న గుమ్మ ములు తెరువబడుచున్నవి, నగరుపడిపోవ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ిర్ణయమాయెను, అది దిగంబరమై కొనిపోబడుచున్నది, గువ్వలు మూల్గునట్లు దాని దాసీలు రొమ్ము కొట్టు కొన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ల్గ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ట్టబడినప్పటినుండి నీనెవె పట్టణము నీటికొలనువలె ఉండెను; దాని జనులు పారిపోవు చున్నారు; నిలువ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ుడి అని పిలిచినను తిరిగి చూచువాడొక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ెండి కొల్లపెట్టుడి, బంగా రము కొల్లపెట్టుడి, అది సకలవిధములైన విచిత్రములగు ఉపకరణమ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డియున్నది, అవి లెక్కలేక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ది వట్టిదిగాను శూన్యముగాను పాడుగాను అగుచున్నది, జనుల హృదయము కరిగిపోవుచున్నది, మోకా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ణకుచున్నవి, అందరి నడుములు బహుగా నొచ్చుచున్నవి, అందరి ముఖములు తెల్లబోవ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ింహముల గుహ యేమాయెను? సింహపుపిల్లల మేతస్థల మేమాయెను? ఎవరును బెదరింపకుండ సింహమును ఆడు సింహ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పు పిల్లలును తిరుగులాడు స్థలమేమా య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తన పిల్లలకు కావలసినంత చీల్చివేయుచు, ఆడు సింహములకును కావలసినంత గొంతుక నొక్కి పట్టుచు, తన గుహ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రతోను తన నివాసములను వేటాడి పట్టిన యెరతోను నింపిన సింహమేమాయ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నీకు విరోధినై యున్నాను, వాటి పొగ పైకెక్కునట్లుగా నీ రథములను కాల్చివేసెదను, కత్తి నీ కొద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ములను మింగివేయును, నీకిక దొరకకుండ భూమిలోనుండి నీవు పట్టుకొనిన యెరను నేను తీసివేతును, నీ దూత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బ్దము ఇక వినబడదు; ఇదే సైన్యములకధిపతియ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2026-10-20T02:46:26Z</dcterms:created>
  <dcterms:modified xsi:type="dcterms:W3CDTF">2026-10-20T02:46:26Z</dcterms:modified>
  <dc:title>నహూము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