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சுதந்தரித்துக்கொள்ளும்படி தேசத்தைச் சீட்டுப்போட்டுப் பங்கிடும்போது, தேசத்தில் இருபத்தையாயிரங்கோல் நீளமும், பதினாயிரங்கோல் அகலமுமான பரிசுத்த பங்கைக் கர்த்தருக்கு அர்ப்பிதமாகப் பிரித்து வைக்கக்கடவீர்கள்; இது தன் சுற்றெல்லை எங்கும் பரிசுத்த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ிலே பரிசுத்த ஸ்தலத்துக்கென்று ஐந்நூறு கோல் நீளமும் ஐந்நூறு கோல் அகலமுமான நாற்சதுரம் அளக்கப்படக்கடவது; அதற்குச் சுற்றிலும் ஐம்பது முழமான வெளிநிலம் இ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ிலே பரிசுத்த ஸ்தலத்துக்கென்று ஐந்நூறு கோல் நீளமும் ஐந்நூறு கோல் அகலமுமான நாற்சதுரம் அளக்கப்படக்கடவது; அதற்குச் சுற்றிலும் ஐம்பது முழமான வெளிநிலம் இ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அளவு உட்பட இருபத்தையாயிரங்கோல் நீளத்தையும் பதினாயிரங்கோல் அகலத்தையும் அளப்பாயாக; அதற்குள் பரிசுத்த ஸ்தலமும் மகா பரிசுத்த ஸ்தலமும் இர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பரிசுத்த பங்காகிய இது கர்த்தருக்கு ஆராதனைசெய்யச் சேருகிறவர்களும், பரிசுத்த ஸ்தலத்தில் ஆராதனை செய்கிறவர்களுமான ஆசாரியருடையது; இது அவர்களுக்கு வீடுகளுக்கான இடமும், பரிசுத்த ஸ்தலத்துக்கு அடுத்த இடமுமாயிர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இருபத்தையாயிரங்கோல் நீளமும் பதினாயிரங்கோல் அகலமுமான இடம் ஆலயத்தின் பணிவிடைக்காரராகிய லேவியருடையதாயிருக்கும்; அது அவர்களுடைய காணியாட்சி; அதில் இருபது அறைவீடுகளி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ிசுத்த பங்காகப் படைக்கப்பட்டதற்கு எதிரே நகரத்தின் காணியாட்சியாக ஐயாயிரங்கோல் அகலத்தையும் இருபத்தையாயிரங்கோல் நீளத்தையும் அளந்து கொடுப்பீர்களாக; அது இஸ்ரவேல் வம்சத்தாரனைவருக்கும் சொந்த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ுத்த பங்காகப் படைக்கப்பட்டதற்கும் நகரத்தின் காணியாட்சிக்கும் இந்தப்புறத்திலும் அந்தப்புறத்திலும், பரிசுத்த படைப்புக்குமுன்பாகவும், நகரத்தின் காணிக்குமுன்பாகவும், அதிபதியினுடைய பங்கு மேற்கிலே மேற்புறமாகவும் கிழக்கிலே கீழ்ப்புறமாகவும் இருப்பதாக; அதின் நீளம் மேல்எல்லை துவக்கிக் கீழ் எல்லைமட்டும் பங்குகளில் ஒவ்வொன்றுக்கும் எதிராயிர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அவனுக்கு இஸ்ரவேலிலே காணிபூமியாக இருக்கக்கடவது; என் அதிபதிகள் இனி என் ஜனத்தை ஒடுக்காமல் தேசத்த இஸ்ரவேல் வம்சத்தாருக்கு அவர்களுடைய கோத்திரங்களுக்குத் தக்கதாக விட்டுவிடுவா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அவனுக்கு இஸ்ரவேலிலே காணிபூமியாக இருக்கக்கடவது; என் அதிபதிகள் இனி என் ஜனத்தை ஒடுக்காமல் தேசத்த இஸ்ரவேல் வம்சத்தாருக்கு அவர்களுடைய கோத்திரங்களுக்குத் தக்கதாக விட்டுவிடுவார்கள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கிய ஆண்டவர் சொல்லுகிறது என்னவென்றால்: இஸ்ரவேலின் அதிபதிகளே, நீங்கள் செய்ததுபோதும்; நீங்கள் கொடுக்கையையும் கொள்ளையிடுதலையும் தவிர்த்து, நியாயத்தையும் நீதியையும் செய்யுங்கள்; உங்கள் உத்தண்டங்களை என் ஜனத்தைவிட்டு அகற்றுங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ுமுத்திரையான தராசும், சுமுத்திரையான மரக்காலும், சுமுத்திரையான அளவுகுடமும் உங்களுக்கு இருக்கக்கடவ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 காளையோடே ஒரு மரக்கால் மாவும் ஒவ்வொரு ஆட்டுக்கடாவோடே ஒரு மரக்கால் மாவுமான போஜனபலியையும் ஒவ்வொரு மரக்கால் மாவோடே ஒருபடி எண்ணெயையும் படைப்பான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 காளையோடே ஒரு மரக்கால் மாவும் ஒவ்வொரு ஆட்டுக்கடாவோடே ஒரு மரக்கால் மாவுமான போஜனபலியையும் ஒவ்வொரு மரக்கால் மாவோடே ஒருபடி எண்ணெயையும் படைப்பான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ரக்காலும் அளவுகுடமும் ஒரே அளவாயிருந்து, மரக்கால் கலத்திலே பத்தில் ஒரு பங்கும், அளவுகுடம் கலத்திலே பத்தில் ஒரு பங்கும் பிடிக்கக்கடவது; கலத்தின்படியே அதின் அளவு நிருணயிக்கப்படுவ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ம் பதினைந்தாந்தேதியில் ஆரம்பமாகிற பண்டிகையிலே அவன் அப்படியே ஏழுநாளும் அதற்குச் சரியானபிரகாரமாகப் பாவநிவாரணபலிகளையும் தகனபலிகளையும் போஜனபலிகளையும், எண்ணெயையும் படைக்க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க்கலானது இருபது கேரா; இருபது சேக்கலும் இருபத்தைந்து சேக்கலும் பதினைந்து சேக்கலும் உங்களுக்கு ஒரு இராத்தல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க்கலானது இருபது கேரா; இருபது சேக்கலும் இருபத்தைந்து சேக்கலும் பதினைந்து சேக்கலும் உங்களுக்கு ஒரு இராத்தல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செலுத்த வேண்டிய காணிக்கையாவது: ஒரு கலம் கோதுமையிலே ஒரு மரக்காலில் ஆறிலொருபங்கையும், ஒரு கலம் வாற்கோதுமையிலே ஒரு மரக்காலில் ஆறிலொரு பங்கையும் படைக்கக்கட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ளவுகுடத்தால் அளக்கிற எண்ணெயின் கட்டளையாவது: பத்துக்குடம் பிடிக்கிற கலத்துக்குச் சரியான ஒரு ஜாடி எண்ணெயிலே பத்தில் ஒரு பங்கைப் படைப்பீர்களாக; பத்துஅளவுகுடம் ஒரு கலம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ளவுகுடத்தால் அளக்கிற எண்ணெயின் கட்டளையாவது: பத்துக்குடம் பிடிக்கிற கலத்துக்குச் சரியான ஒரு ஜாடி எண்ணெயிலே பத்தில் ஒரு பங்கைப் படைப்பீர்களாக; பத்துஅளவுகுடம் ஒரு கலம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தேசத்திலே நல்லமேய்ச்சலை மேய்கிற மந்தையிலே இரு ஆடுகளில் ஒரு ஆடும், அவர்களுடைய பாவநிவாரணத்திற்காக போஜனபலியாகவும் தகனபலியாகவும் சமாதானபலியாகவும் செலுத்தப்படக்கடவதென்று கர்த்தராகிய ஆண்டவர் உரை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ின் அதிபதிக்கு முன்பாக தேசத்தின் ஜனங்கள் எல்லோரும் இந்தக் காணிக்கையைச் செலுத்தக் கடனாளிகளாயிருக்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ார் கூடிவரக் குறிக்கப்பட்ட சகல பண்டிகைகளிலும் மாதப்பிறப்புகளிலும் ஓய்வுநாட்களிலும் தகனபலிகளையும் போஜனபலிகளையும் பானபலிகளையும் செலுத்துவது அதிபதியின்மேல் சுமந்த கடனாயிருக்கும்; அவன் இஸ்ரவேல் வம்சத்தாருக்காகப் பாவநிவாரணம்பண்ணும்படிக்குப் பாவநிவாரணபலியையும் போஜனபலியையும் தகனபலியையும் சமாதானபலியையும் படைப்பான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கிய ஆண்டவர் சொல்லுகிறது என்னவென்றால்: முதலாம்மாதம் முதலாந்தேதியிலே நீ பழுதற்ற ஒரு காளையைக் கொண்டுவந்து, பரிசுத்தஸ்தலத்துக்குப் பாவநிவிர்த்தி செய்வ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வநிவாரணபலியின் இரத்தத்திலே கொஞ்சம் ஆசாரியன் எடுத்து, ஆலயத்தின் வாசல் நிலைகளிலும், பலிபீடத்துச் சட்டத்தின் நாலு கோடிகளிலும், உட்பிராகாரத்தின வாசல்நிலைகளிலும் பூச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ழைசெய்தவனுக்காகவும், அறியாமல் தப்பிதம் செய்தவனுக்காகவும் அந்தப்பிரகாரமாக ஏழாந்தேதியிலும் செய்வாயாக; இவ்விதமாய் ஆலயத்துக்குப் பாவநிவர்த்தி செய்வாய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தலாம் மாதம் பதினாலாந்தேதியிலே புளிப்பில்லாத அப்பம் புசிக்கப்படுகிற ஏழுநாள் பண்டிகையாகிய பஸ்கா ஆரம்பமா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ே அதிபதி தன்னிமித்தமும் தேசத்து எல்லா ஜனங்களிநிமித்தமும் பாவநிவாரணத்துக்காக ஒரு காளையைப் படைப்பான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ளிலே அதிபதி தன்னிமித்தமும் தேசத்து எல்லா ஜனங்களிநிமித்தமும் பாவநிவாரணத்துக்காக ஒரு காளையைப் படைப்பான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ுநாள் பண்டிகையில், அவன் அந்த ஏழுநாளும் தினந்தோறும் கர்த்தருக்குத் தகனபலியாகப் பழுதற்ற ஏழு காளைகளையும் ஏழு ஆட்டுக்கடாக்களையும், பாநிவாரணபலியாக ஒரு வெள்ளாட்டுக்கடாவையும் தினந்தோறும் படைப்பான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േശത്തെ അവകാശമായി ചീട്ടിട്ടു വിഭാഗിക്കുമ്പോൾ, നിങ്ങൾ ദേശത്തിന്റെ ഒരു വിശുദ്ധാംശം യഹോ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പാടായി അർപ്പിക്കേണം; അതു ഇരുപത്തയ്യായിരം മുഴം നീളവും ഇരുപതിനായിരം മുഴം വീതിയും ഉള്ളതായിര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ചുറ്റുമുള്ള എല്ലാ അതിരോളവും വിശുദ്ധ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ൽ അഞ്ഞൂറു മുഴം നീളവും അഞ്ഞൂറു മുഴം വീതിയും ആയി ചതുരശ്രമായോരു ഇടം വിശുദ്ധസ്ഥല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േണം; അതിന്നു ചുറ്റുപാടു അമ്പതു മുഴം സ്ഥലം വെളിൻ പ്രദേശം ആയികിട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 അളവിൽ നിന്നു നീ ഇരുപത്തയ്യായിരം മുഴം നീളവും പതിനായിരം മുഴം വീതിയും അളക്കേണം; അതിൽ അതിവിശുദ്ധ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മന്ദിരം ഉണ്ടായിര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ു ദേശത്തിന്റെ വിശുദ്ധാംശമാകുന്നു; അതു യഹോവെക്കു ശുശ്രൂഷചെയ്‍വാൻ അടുത്തു വരുന്നവ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മന്ദിരത്തിലെ ശുശ്രൂഷകന്മാരായ പുരോഹിതന്മാർക്കുള്ളതായിരിക്കേണം; അതു അവരുടെ വീടുകൾക്ക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വും വിശുദ്ധമന്ദിരത്തിന്നുള്ള വിശുദ്ധസ്ഥലവു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 ഇരുപത്തയ്യായിരം മുഴം നീളവും പതിനായിരം മുഴം വീതിയും ഉള്ളതു ആലയത്തിന്റെ ശുശ്രൂഷക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േവ്യർക്കു പാർപ്പാൻ ഗ്രാമങ്ങൾക്കായുള്ള സ്വത്ത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ിശുദ്ധാംശമായ വഴിപാടിന്റെ പാർശ്വത്തിൽ നഗരസ്വത്തായി അയ്യായിരം മുഴം വീതിയിലും ഇരുപത്തയ്യായിരം മുഴ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ളത്തിലും ഒരു സ്ഥലം നിയമിക്കേണം; അതു യിസ്രായേൽഗൃഹത്തിന്നൊക്കെയും ഉള്ളത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്രഭുവിന്നുള്ളതോ വിശുദ്ധവഴിപാടിടത്തിന്നും നഗരസ്വത്തിന്നും ഇപ്പുറത്തും അപ്പുറ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വഴിപാടിടത്തിന്നും നഗരസ്വത്തിന്നും മുമ്പിൽ പടിഞ്ഞാറുവശത്തു പടിഞ്ഞാറോട്ടും കിഴക്കുവ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ഴക്കോട്ടും ആയിരിക്കേണം; അതിന്റെ നീളം ദേശത്തിന്റെ പടിഞ്ഞാറെ അതിരുമുതൽ കിഴക്കെ അതിരുവര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ംശങ്ങളിൽ ഒന്നിനോടു ഒത്ത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 യിസ്രായേലിൽ അവന്നുള്ള സ്വത്തായിരിക്കേണം; എന്റെ പ്രഭുക്കന്മാർ ഇനി എന്റെ ജനത്തെ പീഡിപ്പ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െ യിസ്രായേൽഗൃഹത്തിലെ അതതു ഗോത്രത്തിന്നു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ോവയായ കർത്താവു ഇപ്രകാരം അരുളിച്ചെയ്യുന്നു: യിസ്രായേൽ പ്രഭുക്കന്മാരേ, മതിയാക്കുവിൻ! സാഹസ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വർച്ചയും അകറ്റി നീതിയും ന്യായവും നടത്തുവിൻ; എന്റെ ജനത്തോടു പിടിച്ചുപറിക്കുന്നതു നിർത്തുവി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ഒത്ത തുലാസ്സും ഒത്ത ഏഫയും ഒത്ത ബത്തും നിങ്ങൾക്കുണ്ട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ാള ഒന്നിന്നു ഒരു ഏഫയും ആട്ടുകൊറ്റൻ ഒന്നിന്നു ഒരു ഏഫയും ഏഫ ഒന്നിന്നു ഒരു ഹീൻ എണ്ണയും വീത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ോജനയാഗം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ഏഫയും ബത്തും ഒരു പ്രമാണമായിരിക്കേണം; ബത്തു ഹോമെരിന്റെ പത്തിൽ ഒന്നും ഏഫാ ഹോമെരിന്റെ പ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ആയിരിക്കേണം; അതിന്റെ പ്രമാണം ഹോമെരിന്നൊത്തത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ഏഴാം മാസം പതിനഞ്ചാം തിയ്യതിക്കുള്ള ഉത്സവത്തിൽ അവൻ ഈ ഏഴു ദിവസം എന്നപോലെ പാപയാഗ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ാമയാഗത്തിന്നും ഭോജനയാഗത്തിന്നും എണ്ണെക്കും തക്കവണ്ണം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ശേക്കെൽ ഒന്നിന്നു ഇരുപതു ഗേരാ ആയിരിക്കേണം; അഞ്ചു ശേക്കെൽ അഞ്ചത്രേ, പത്തു ശേക്കെൽ പത്തത്ര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തു ശേക്കെൽ ഒരു മാനേ എന്നിങ്ങനെ ആയിര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വഴിപാടു കഴിക്കേണ്ടതു എങ്ങിനെ എന്നാൽ: ഒരു ഹോമെർ കോതമ്പിൽനിന്നു ഏഫയുടെ ആറിലൊന്ന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ാമെർ യവത്തിൽനിന്നു ഏഫയുടെ ആറിലൊന്നും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ണ്ണെക്കുള്ള പ്രമാണം: പത്തു ബത്ത് കൊള്ളുന്ന ഹോമെരായ ഒരു കോരിൽനിന്നു ബത്തിന്റെ പത്തില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േണം; പത്തു ബത്ത് ഒരു ഹോമെ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്രായശ്ചിത്തം വരുത്തേണ്ടതിന്നു ഭോജനയാഗമായും ഹോമയാഗമായും സമാധാന യാഗങ്ങളായും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ഷ്ടിയുള്ള മേച്ചൽപുറങ്ങളിലെ ഇരുനൂറു ആടുള്ള ഒരു കൂട്ടത്തിൽനിന്നു ഒരു കുഞ്ഞാടിനെ കൊടുക്ക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േശത്തെ സകലജനവും യിസ്രായേലിന്റെ പ്രഭുവിന്നു വേണ്ടിയുള്ള ഈ വഴിപാടിന്നായി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ഉത്സവങ്ങളിലും അമാവാസികളിലും ശബ്ബത്തുകളിലും യിസ്രായേൽഗൃഹത്തിന്റെ ഉത്സവസമയങ്ങളില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ാമയാഗങ്ങളും ഭോജനയാഗങ്ങളും പാനീയയാഗങ്ങളും കഴിപ്പാൻ പ്രഭു ബാദ്ധ്യസ്ഥനാകുന്നു; യിസ്രായേൽഗൃഹ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യശ്ചിത്തം വരുത്തേണ്ടതിന്നു അവൻ പാപയാഗവും ഭോജനയാഗവും ഹോമയാഗവം സമാധാനയാഗങ്ങളും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യായ കർത്താവു ഇപ്രകാരം അരുളിച്ചെയ്യുന്നു: ഒന്നാം മാസം ഒന്നാം തിയ്യതി നീ ഊനമില്ലാത്ത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ളക്കുട്ടിയെ എടുത്തു വിശുദ്ധമന്ദിരത്തിന്നു പാപപരിഹാരം വരു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ുരോഹിതൻ പാപയാഗത്തിന്റെ രക്തത്തിൽ കുറെ എടുത്തു ആലയത്തിന്റെ മുറിച്ചുവരിലും യാഗപീഠ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്ടിന്റെ നാലു കോണിലും അകത്തെ പ്രാകാരത്തിന്റെ ഗോപുരത്തിന്റെ മുറിച്ചുവരിലും പുരട്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തന്നേ നീ ഏഴാം മാസം ഒന്നാം തിയ്യതിയും അബദ്ധത്താലും ബുദ്ധിഹീനതയാലും പിഴെച്ചു പോയ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്ടി ചെയ്യേണം; ഇങ്ങനെ നിങ്ങൾ ആലയത്തിന്നു പ്രായശ്ചിത്തം വരു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ഒന്നാം മാസം പതിന്നാലാം തിയ്യതിമുതൽ നിങ്ങൾ ഏഴു ദിവസത്തേക്കു പെസഹപെരുനാൾ ആചരിച്ചു പുളിപ്പില്ല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ം തിന്ന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ന്നു പ്രഭു തനിക്കു വേണ്ടിയും ദേശത്തിലെ സകലജനത്തിന്നു വേണ്ടിയും പാപയാഗമായി ഒരു കാള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ഉത്സവത്തിന്റെ ഏഴു ദിവസവും അവൻ യഹോവെക്കു ഹോമയാഗമായി ഊനമില്ലാത്ത ഏഴു കാളയെയും ഏ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ുകൊറ്റനെയും ആ ഏഴു ദിവസവും ദിനംപ്രതി അർപ്പിക്കേണം; പാപയാഗമായി ദിനംപ്രതി ഓരോ കോലാട്ട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്ടിയെയും അർ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2026-10-21T08:48:00Z</dcterms:created>
  <dcterms:modified xsi:type="dcterms:W3CDTF">2026-10-21T08:48:00Z</dcterms:modified>
  <dc:title>യെഹെസ്കേൽ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