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11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க்க தெரிந்தெடு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யாக இரட்சித்தீர் – உயி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வரை உம்மைப் பா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உள்ளளவும் உம்மைத் து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கிப்தில் இருந்து கூட்டி வ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டர்கள் எல்லாம் கடக்க செய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் ஆராதிக்கத்தானே –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சாபம் எல்லாமே நீங்க செய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ஜாதியாக மாற்றிவி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் ஆராதிக்கத்தானே –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தகார இருளிலிருந்து அழைத்து வ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்சரிய ஒளிக்குள் அழைத்து செ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் அராதிக்கத்தானே –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2026-10-23T14:14:29Z</dcterms:created>
  <dcterms:modified xsi:type="dcterms:W3CDTF">2026-10-23T14:14:29Z</dcterms:modified>
  <dc:title>துதிப் பாடல்கள் : 278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