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ೆಯು (ಅದು) ಜನಾಂಗಗಳಿಗಿಂತ ಹೆಚ್ಚಾಗಿ ನನ್ನ ನ್ಯಾಯಗಳನ್ನೂ ಅದರ ಸುತ್ತಲಿರುವ ದೇಶಗಳಿಗಿಂತ ಹೆಚ್ಚಾಗ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ಗಳನ್ನೂ ದುಷ್ಟತ್ವಕ್ಕೆ ತಿರುಗಿಸಿ ಬಿಟ್ಟಳು. ಅವರು ನನ್ನ ನ್ಯಾಯಗಳನ್ನು ನಿಯಮಗಳನ್ನು ಅನುಸರ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ಾಕರ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ದೇವ ರಾದ ಕರ್ತನು ಹೀಗೆ ಹೇಳುತ್ತಾನೆ--ನೀವು, ನಿಮ್ಮ ಸುತ್ತಲಿರುವ ಜನಾಂಗಗಳಿಗಿಂತ ಅಧಿಕವಾದದ್ದರ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ಗಳಲ್ಲಿ ನಡೆಯದೇ ಹೋದದ್ದರಿಂದಲೂ ನನ್ನ ನ್ಯಾಯಗಳನ್ನು ಪಾಲಿಸದೆ ಇದ್ದದರಿಂದಲೂ ನಿಮ ಸುತ್ತಲಿರುವ ಜನಾಂಗಗಳ ನ್ಯಾ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ಮಾಡಿ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ಾದ ಕರ್ತನು ಹೀಗೆ ಹೇಳುತ್ತಾನೆ--ಇಗೋ, ನಾನು, ನಾನೇ, ನಿನಗೆ ವಿರೋಧವಾಗಿದ್ದೇನೆ; ಜನಾಂಗಗಳ ಕಣ್ಣುಗ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ಧ್ಯದಲ್ಲಿ ನ್ಯಾಯತೀರ್ಪನ್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ಮಾಡದೇ ಇದ್ದದ್ದನ್ನೂ ಇನ್ನು ಮೇಲೆ ಮಾಡದೇ ಇರುವಂಥದ್ದನ್ನೂ ನಿನ್ನ ಅಸಹ್ಯಗಳ ನಿಮಿತ್ತ ವಾಗಿ ನಿ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ಿನ್ನ ಮಧ್ಯದಲ್ಲಿ ತಂದೆಗಳೇ ಮಕ್ಕಳನ್ನು ತಿನ್ನುವರು; ಮಕ್ಕಳು ಅವರ ತಂದೆಗಳನ್ನು ತಿನ್ನುವರು;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ಲ್ಲಿ ನ್ಯಾಯ ತೀರ್ಪನ್ನು ನಡಿಸುವೆನು. ನಿನ್ನಲ್ಲಿ ಉಳಿದವರನ್ನೆಲ್ಲಾ ಗಾಳಿ ಬೀಸುವ ಎಲ್ಲಾ ದಿಕ್ಕಿಗೂ ಚದ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ಕಾರಣ ನನ್ನ ಜೀವದಾಣೆ, ದೇವರಾದ ಕರ್ತನು --ನಿಶ್ಚಯವಾಗಿ ನೀನು ನನ್ನ ಪರಿಶುದ್ಧ ಸ್ಥಳವನ್ನು ನಿ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ಸಿಗೆಗಳಿಂದಲೂ ಅಸಹ್ಯಗಳಿಂದಲೂ ಅಪವಿತ್ರಪಡಿಸಿದ ಕಾರಣ ನಾನೂ ಸಹ ನಿನ್ನನ್ನು ಕುಂದಿಸುವೆನು ಮತ್ತು ನನ್ನ ಕ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ಿಸುವದಿಲ್ಲ, ಇಲ್ಲವೆ ಕಟಾಕ್ಷವನ್ನು ತೋ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ಲ್ಲಿಯ ಮೂರನೆಯ ಒಂದು ಪಾಲು ವ್ಯಾಧಿಗಳಿಂದ ಸಾಯು ವರು, ಕ್ಷಾಮದಿಂದ ನಿನ್ನಲ್ಲಿ ಅವರು ನಾಶವಾಗುವರು; ಮೂರ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ಪಾಲು ನಿನ್ನ ಸುತ್ತಲೂ ಕತ್ತಿಯಿಂದ ಬೀಳುವರು; ಮೂರನೆಯ ಒಂದು ಪಾಲನ್ನು ಎಲ್ಲಾ ದಿಕ್ಕುಗಳಿಗೆ (ಗಾಳಿಗೆ ತೂರಿ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ಿ ಅವರ ಮೇಲೆ ಕತ್ತಿಯನ್ನು ಬೀ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 ಪ್ರಕಾರ ನನ್ನ ಕೋಪವನ್ನು ತೀರಿಸಿಕೊಳ್ಳುವೆನು. ನನ್ನ ಉರಿಯನ್ನು ಅವರ ಮೇಲೆ ಶಾಂತಪಡಿಸಿ, ಸಮಾಧಾನ ಹೊಂದು 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ನಾನು ನನ್ನ ಉರಿಯನ್ನು ಅವರ ಮೇಲೆ ತೀರಿಸಿದ ತರುವಾಯ ಕರ್ತನಾದ ನಾನು ನನ್ನ ಉದ್ದೇಶ ಪೂರ್ವಕವಾಗಿ ಮಾಡ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ಗೊತ್ತಾ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ರಿಗೆ ರೊಟ್ಟಿ ಮತ್ತು ನೀರಿನ ಕೊರತೆಯಿಂದ ಆಶ್ಚರ್ಯಪಟ್ಟು ಒಬ್ಬರ ಸಂಗಡ ಒಬ್ಬರು ತಮ್ಮ ಅಕ್ರಮಗಳಿಗಾಗಿ ಕ್ಷಯ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ಾನು ಹಾದು ಹೋಗುವವರೆ ಲ್ಲರ ಕಣ್ಣುಗಳ ಮುಂದೆ ನಿನ್ನ ಸುತ್ತಲಿರುವ ಎಲ್ಲಾ ಜನಾಂಗಗಳ ನಿಂದೆಗೆ ಗುರಿ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ಹಾಳಾಗುವ ಹಾಗೆ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ನಾನು ಕೋಪ ದಿಂದಲೂ ಉಗ್ರತ್ವದಿಂದಲೂ ಉಗ್ರತ್ವದ ಗದರಿಕೆಗ ಳಿಂದಲೂ ನಿನ್ನಲ್ಲಿ ನ್ಯಾಯತೀರ್ಪುಗಳನ್ನು ನಡಿಸು 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ುತ್ತಲಿರುವ ಜನಾಂಗಗಳಿಗೆ ನಿಂದೆಯೂ ದೂಷಣೆಯೂ ಶಿಕ್ಷೆಯೂ ವಿಸ್ಮಯವೂ ಆಗುವದು, ಕರ್ತನಾದ ನಾನೇ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ನಾಶಕ್ಕಾಗಿ ಇರುವ ಬರಗಾಲದ ಕೆಟ್ಟ ಬಾಣಗಳನ್ನು ಅವರ ಮೇಲೆ ಕಳುಹಿಸುವಾಗ ನಿಮ್ಮನ್ನು ನಾ ಮಾಡುವದಕ್ಕ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ಕಳುಹಿಸುವೆನು; ನಿಮ್ಮ ಮೇಲೆ ಬರಗಾಲವನ್ನು ಹೆಚ್ಚಿಸಿ ನಿಮ್ಮ ಜೀವನಾಧಾರವಾದ ರೊಟ್ಟಿಯನ್ನು ಮುರಿದು ಹಾ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ೀಗೆ ನಾನು ಬರಗಾಲವನ್ನೂ ಮತ್ತು ಕೆಟ್ಟ ಮೃಗಗಳನ್ನೂ ನಿಮ್ಮ ಮೇಲೆ ಕಳುಹಿಸುತ್ತೇನೆ. ಅವ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ರನ್ನಾಗಿ ಮಾಡುವವು. ವ್ಯಾಧಿಯೂ ರಕ್ತವೂ ನಿಮ್ಮಲ್ಲಿ ಹಾದು ಹೋಗುವದು; ನಿಮ್ಮ ಮೇಲೆ ಕತ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ಸುತ್ತೇನೆ. ಕರ್ತನಾದ ನಾನೇ ಇದನ್ನು ಮಾತನ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ರ ಮೂರನೆಯ ಪಾಲನ್ನು ನಗರದ ಮಧ್ಯದಲ್ಲಿ ಮುತ್ತಿಗೆಯ ದಿವಸಗಳು ಮುಗಿದ ಮೇಲೆ ಬೆಂಕಿಯಿಂದ ಸುಡಬೇಕು, ಮೂರನೆಯ ಪಾ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ಖಡ್ಗದಿಂದ ಸುತ್ತಲೂ ಕಡಿಯಬೇಕು; ಉಳಿದ ಮೂರನೆಯ ಪಾಲನ್ನು ಗಾಳಿಗೆ ಚೆಲ್ಲಬೇಕು ಮತ್ತು ನಾನು ಅವುಗಳ ಹ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ನ್ನು ಬೀಸ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ಅವುಗಳೊಳಗಿಂದ ಕೆಲವನ್ನು ಲೆಕ್ಕದಲ್ಲಿ ತೆಗೆದು ನಿನ್ನ ಸೆರಗುಗಳಲ್ಲಿ ಕಟ್ಟ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ಿರುಗಿ ಅವುಗಳೊಳಗಿಂದ ತೆಗೆದು ಬೆಂಕಿಯ ಮಧ್ಯದಲ್ಲಿ ಹಾಕಿ ಅವುಗಳನ್ನು ಬೆಂಕಿಯಿಂದ ಸುಡು; ಇದರಿಂದ ಆ ಬೆಂಕಿಯು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ನೆತನದವರೆಗೂ 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ಾದ ಕರ್ತನು ಹೇಳುವದೇನಂದರೆ--ಇದೇ ಯೆರೂಸಲೇಮು; ನಾನು ಅದನ್ನು ಅದರ ಸುತ್ತಲೂ ಇರುವ ಜನಾಂಗಗಳ ದೇಶಗಳ ಮಧ್ಯ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2026-10-21T07:29:28Z</dcterms:created>
  <dcterms:modified xsi:type="dcterms:W3CDTF">2026-10-21T07:29:28Z</dcterms:modified>
  <dc:title>ಯೆಹೆಜ್ಕೇಲನು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