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படியே சுவிசேஷத்தை அறிவிக்கிறவர்களுக்குச் சுவிசேஷத்தினாலே பிழைப்பு உண்டாகவேண்டுமென்று கர்த்தரும் கட்டளையிட்ட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படியே சுவிசேஷத்தை அறிவிக்கிறவர்களுக்குச் சுவிசேஷத்தினாலே பிழைப்பு உண்டாகவேண்டுமென்று கர்த்தரும் கட்டளையிட்ட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இவைகளிலொன்றையும் அநுபவிக்கவில்லை; இப்படி எனக்கு நடக்கவேண்டுமென்று இவைகளை நான் எழுதுகிறதுமில்லை. என் மேன்மைபாராட்டலை ஒருவன் அவத்தமாக்குகிறதைப்பார்க்கிலும் சாகிறது எனக்கு நல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விசேஷத்தை நான் பிரசங்கித்துவந்தும், மேன்மைபாராட்ட எனக்கு இடமில்லை; அது என்மேல் விழுந்த கடமையாயிருக்கிறது; சுவிசேஷத்தை நான் பிரசங்கியாதிருந்தால், எனக்கு ஐயோ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ுவிசேஷத்தை நான் பிரசங்கித்துவந்தும், மேன்மைபாராட்ட எனக்கு இடமில்லை; அது என்மேல் விழுந்த கடமையாயிருக்கிறது; சுவிசேஷத்தை நான் பிரசங்கியாதிருந்தால், எனக்கு ஐயோ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ற்சாகமாய் அப்படிச் செய்தால் எனக்குப் பலன் உண்டு; உற்சாகமில்லாதவனாய்ச் செய்தாலும், உக்கிராண உத்தியோகம் எனக்கு ஒப்புவிக்கப்பட்டிருக்கிற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ற்சாகமாய் அப்படிச் செய்தால் எனக்குப் பலன் உண்டு; உற்சாகமில்லாதவனாய்ச் செய்தாலும், உக்கிராண உத்தியோகம் எனக்கு ஒப்புவிக்கப்பட்டிருக்கிற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னக்குப் பலன் என்ன? நான் சுவிசேஷத்தைப் பிரசங்கிக்கையில் அதைப்பற்றி எனக்கு உண்டாயிருக்கிற அதிகாரத்தை முற்றிலும் செலுத்தாமல், கிறிஸ்துவின் சுவிசேஷத்தைச் செலவில்லாமல் ஸ்தாபிப்பதே எனக்குப் பல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வருக்கும் அடிமைப்படாதவனாயிருந்தும், நான் அதிக ஜனங்களை ஆதாயப்படுத்திக்கொள்ளும்படிக்கு, என்னைத்தானே எல்லாருக்கும் அடிமையாக்க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வருக்கும் அடிமைப்படாதவனாயிருந்தும், நான் அதிக ஜனங்களை ஆதாயப்படுத்திக்கொள்ளும்படிக்கு, என்னைத்தானே எல்லாருக்கும் அடிமையாக்க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ரை ஆதாயப்படுத்திக்கொள்ளும்படிக்கு யூதருக்கு யூதனைப்போலவும், நியாயப்பிரமாணத்துக்குக் கீழ்ப்பட்டவர்களை ஆதாயப்படுத்திக்கொள்ளும்படிக்கு நியாயப்பிரமாணத்துக்குக் கீழ்ப்பட்டவனைப் போலவும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மில்லாதவர்களை ஆதாயப்படுத்திக்கொள்ளும்படிக்கு அவர்களுக்கு நியாயப்பிரமாணம் இல்லாதவனைப் போலவுமானேன். அப்படியிருந்தும், நான் தேவனுக்குமுன்பாக நியாயப்பிரமாணாமில்லாதவனாயிராமல், கிறிஸ்துவின் பிரமாணத்துக்குள்ளானவனா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ப்போஸ்தலனல்லவா? நான் சுயாதீனனல்லவா? நம்முடைய கர்த்தராகிய இயேசுகிறிஸ்துவை நான் தரிசிக்கவில்லையா? கர்த்தருக்குள் நீங்கள் என் கிரியையாயிருக்கிறீர்களல்லவ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ப்போஸ்தலனல்லவா? நான் சுயாதீனனல்லவா? நம்முடைய கர்த்தராகிய இயேசுகிறிஸ்துவை நான் தரிசிக்கவில்லையா? கர்த்தருக்குள் நீங்கள் என் கிரியையாயிருக்கிறீர்களல்லவ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லவீனரை ஆதாயப்படுத்திக்கொள்ளும்படிக்குப் பலவீனருக்குப் பலவீனனைப்போலானேன்; எப்படியாகிலும் சிலரை இரட்சிக்கும்படிக்கு நான் எல்லாருக்கும் எல்லாமா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ற்றவர்களுக்கு அப்போஸ்தலனாயிராவிட்டாலும், உங்களுக்கல்லவோ அப்போஸ்தலனாயிருக்கிறேன், கர்த்தருக்குள் நீங்கள் என் அப்போஸ்தல ஊழியத்திற்கு முத்திரையாயிருக்கிற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ற்றவர்களுக்கு அப்போஸ்தலனாயிராவிட்டாலும், உங்களுக்கல்லவோ அப்போஸ்தலனாயிருக்கிறேன், கர்த்தருக்குள் நீங்கள் என் அப்போஸ்தல ஊழியத்திற்கு முத்திரையாயிருக்கிறீ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ுவிசேஷத்தில் நான் உடன்பங்காளியாகும்படிக்கு, அதினிமித்தமே இப்படிச்செய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ுவிசேஷத்தில் நான் உடன்பங்காளியாகும்படிக்கு, அதினிமித்தமே இப்படிச்செய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ியாயம் விசாரிக்கிறவர்களுக்கு நான் சொல்லுகிற மாறுத்தரமாவ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ந்தயச் சாலையில் ஓடுகிறவர்களெல்லாரும் ஓடுவார்கள்; ஆகிலும், ஒருவனே பந்தயத்தைப் பெறுவானென்று அறியீர்களா? நீங்கள் பெற்றுக்கொள்ளத்தக்கதாக ஓ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ந்தயச் சாலையில் ஓடுகிறவர்களெல்லாரும் ஓடுவார்கள்; ஆகிலும், ஒருவனே பந்தயத்தைப் பெறுவானென்று அறியீர்களா? நீங்கள் பெற்றுக்கொள்ளத்தக்கதாக ஓட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சிக்கவும் குடிக்கவும் எங்களுக்கு அதிகாரமில்லைய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ந்தயத்திற்குப் போராடுகிற யாவரும் எல்லாவற்றிலேயும் இச்சையடக்கமாயிருப்பார்கள். அவர்கள் அழிவுள்ள கிரீடத்தைப் பெறும்படிக்கு அப்படிச் செய்கிறார்கள், நாமோ அழிவில்லாத கிரீடத்தைப் பெறும்படிக்கு அப்படிச் செய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 அப்போஸ்தலரும், கர்த்தருடைய சகோதரரும், கேபாவும் செய்கிறதுபோல, மனைவியாகிய ஒரு சகோதரியைக் கூட்டிக்கொண்டு திரிய எங்களுக்கும் அதிகாரமில்லைய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்ற அப்போஸ்தலரும், கர்த்தருடைய சகோதரரும், கேபாவும் செய்கிறதுபோல, மனைவியாகிய ஒரு சகோதரியைக் கூட்டிக்கொண்டு திரிய எங்களுக்கும் அதிகாரமில்லைய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து, கைத்தொழில் செய்யாதிருக்கிறதற்கு எனக்கும் பர்னபாவுக்கும்மாத்திரந்தானா அதிகாரமில்லை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வன் தன் சொந்தப்பணத்தைச் செலவழித்து, தண்டிலே சேவகம்பண்ணுவான்? எவன் திராட்சத்தோட்டத்தை உண்டாக்கி, அதின் கனியில் புசியாதிருப்பான்? எவன் மந்தையை மேய்த்து அதின் பாலைச் சாப்பிடாதிருப்பான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ை மனுஷர் வழக்கத்தின்படி சொல்லுகிறேனோ? நியாயப்பிரமாணமும் இவைகளைச் சொல்லுகிறதில்லையா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ரடிக்கிற மாட்டை வாய் கட்டாயாக என்று மோசேயின் பிரமாணத்திலே எழுதியிருக்கிறதே. தேவன் மாடுகளுக்காகவே கவலையாயிருக்கிறார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ாகத்தான் இதைச் சொல்லுகிறாரோ? உழுகிறவன் நம்பிக்கையோடே உழவும், போரடிக்கிறவன் தான் நம்புகிறதில் பங்கடைவேன் என்கிற நம்பிக்கையோடே போரடிக்கவும் வேண்டியதே, ஆகையால், அது நமக்காகவே எழுதி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ாகத்தான் இதைச் சொல்லுகிறாரோ? உழுகிறவன் நம்பிக்கையோடே உழவும், போரடிக்கிறவன் தான் நம்புகிறதில் பங்கடைவேன் என்கிற நம்பிக்கையோடே போரடிக்கவும் வேண்டியதே, ஆகையால், அது நமக்காகவே எழுதி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உங்களுக்கு ஞானநன்மைகளை விதைத்திருக்க, உங்கள் சரீரநன்மைகளை அறுத்தால் அது பெரிய காரியமா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உங்களுக்கு ஞானநன்மைகளை விதைத்திருக்க, உங்கள் சரீரநன்மைகளை அறுத்தால் அது பெரிய காரியம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நான் நிச்சயமில்லாதவனாக ஓடேன்; ஆகாயத்தை அடிக்கிறவனாகச் சிலம்பம்பண்ண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நான் நிச்சயமில்லாதவனாக ஓடேன்; ஆகாயத்தை அடிக்கிறவனாகச் சிலம்பம்பண்ண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் உங்களிடத்திலே இந்த அதிகாரத்தைச் செலுத்தினால், அவர்களிலும் நாங்கள் அதிகமாய்ச் செலுத்தலாமல்லவா? அப்படியிருந்தும், கிறிஸ்துவின் சுவிசேஷத்திற்கு யாதொரு தடையும் உண்டாகாதபடிக்கு, நாங்கள் இந்த அதிகாரத்தைச் செலுத்தாமல் எல்லாப் பாடும் படுகிற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ற்றவர்களுக்குப் பிரசங்கம்பண்ணுகிற நான்தானே ஆகாதவனாய்ப் போகாதபடிக்கு, என் சரீரத்தை ஒடுக்கிக் கீழ்ப்படுத்து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ற்றவர்களுக்குப் பிரசங்கம்பண்ணுகிற நான்தானே ஆகாதவனாய்ப் போகாதபடிக்கு, என் சரீரத்தை ஒடுக்கிக் கீழ்ப்படுத்து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 ஊழியஞ்செய்கிறவர்கள் தேவாலயத்திற்குரியவைகளில் புசிக்கிறார்களென்றும், பலிபீடத்தை அடுத்துப் பணிவிடை செய்கிறவர்களுக்குப் பலிபீடத்திலுள்ளவைகளில் பங்கு உண்டென்றும் அறியீர்களா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 ஊழியஞ்செய்கிறவர்கள் தேவாலயத்திற்குரியவைகளில் புசிக்கிறார்களென்றும், பலிபீடத்தை அடுத்துப் பணிவிடை செய்கிறவர்களுக்குப் பலிபீடத்திலுள்ளவைகளில் பங்கு உண்டென்றும் அறியீர்களா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9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 લોકો સુવાર્તા પ્રગટ કરે છે, તેઓને માટે પણ આમ જ છે. પ્રભુનો આદેશ છે કે જે લોકો સુવાર્તા પ્ર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, તેઓને જીવન નિર્વાહ તેઓના આ કાર્ય થકી થ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આમાના કોઈ પણ અધિકારનો મેં ઉપયોગ કર્યો નથી અને આ વસ્તુ મેળવવાનો હું કોઈ પ્રયત્ન પણ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મને લખવાનો મારો આ હેતુ નથી. મને અભિમાન કરવાનું કારણ છીનવી લેવામાં આવે તેના કરતા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ને પસંદ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સુવાર્તા પ્રગટ કરવી તે મારા અભિમાનનું કારણ નથી સુવાર્તા પ્રગટ કરવી એ તો મારી ફરજ છે - એ 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ું જ જોઈએ. જો હું સુવાર્તા પ્રગટ ન કરું તો એ મારા માટે ઘણું અનુચિત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ો મારી પોતાની પસંદગીથી હું સુવાર્તા પ્રગટ કરું તો હું પુરસ્કારને પાત્ર છું. પરંતુ મારી પાસ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કલ્પ નથી. મારે સુવાર્તા પ્રગટ કરવી જ જોઈએ. મને સોંપવામાં આવેલી ફરજ માત્ર હું બજા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ો મને ક્યો પુરસ્કાર મળે છે? મારો પુરસ્કાર આ છે: કે જ્યારે હું સુવાર્તા આપું છું, હું વિનામૂલ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ું છું. અને આ રીતે વળતર મેળવવાના મારા અધિકારનો હું ઉપયોગ કરતો નથી કે જે સુવાર્તાનો ઉપદેશ આપ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આપવામાં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સ્વતંત્ર છું. હું કોઈ વ્યક્તિને આધિન નથી. પરંતુ મેં મારી જાતને બધાની ગુલામ બનાવી છે. હું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ટલા બની શકે તેટલા વધારે લોકોનો ઉદ્ધાર કરવા માટે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યહૂદિઓ સાથે યહૂદિ જેવો થયો છું. યહૂદિઓનો ઉદ્ધાર કરવા હું આમ કરું છું. હું મારી જાતે નિય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ધીન નથી. પરંતુ એ લોકો કે જેઓ નિયમને આધિન છે, પણ તેઓ માટે હું એક કે જે નિયમને આધિન છે તેના જેવ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ે લોકો નિયમ વગરના છે તેઓને માટે હું જે નિયમ વગરના છે તેવો હું બન્યો છું. હું આમ નિયમ વગ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ો ઉદ્ધાર કરવા માટે કહું છું. (પરંતુ ખરેખર, હું દેવના નિયમ વગરનો નથી - હું ખ્રિસ્તના નિયમને આધિ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સ્વતંત્ર માનવ છું! હું પ્રેરિત છું! મેં આપણા પ્રભુ ઈસુનાં દર્શન કર્યા છે. પ્રભુ પરત્વેન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માં તમે લોકો એક ઉદાહરણ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ે લોકો નિર્બળ છે, તેઓ પ્રત્યે હું નિર્બળ બનું છું, કે જેથી હું તેઓના ઉદ્ધાર માટે મદદ કરી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સર્વ લોકો માટે બધું જ બન્યો છું. મેં આમ કર્યુ કે જેથી દરેક સંભવિત રીતે હું લોકોનો ઉદ્ધાર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બીજા લોકો મને પ્રેરિત તરીકે કદાચ ન સ્વીકારે, પરંતુ તમે તો નિશ્ચિતરૂપે મને પ્રેરિત તરીકે સ્વીક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 પ્રભુમાં હું પ્રેરિત છું તેનું તમે લોકો પ્રમાણ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ેં આ બધી વસ્તુઓ સુવાર્તાને કારણે કરી. મેં આ બધી વસ્તુઓ કરી છે કે જેથી સુવાર્તાના આશીર્વાદન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ભાગી થઈ શક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ેટલાએક લોકો મારી મૂલવણી કરવા માગે છે. તેથી તેઓને હું આ ઉત્તર પાઠવું છ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ે જાણો છો કે દરેક દોડનાર સ્પર્ધામાં દોડે છે, પરંતુ માત્ર એકજ દોડનાર પુરસ્કૃત થાય છે. તે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દોડો. વિજયી થવા દોડ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પણને ખાવા-પીવાનો અધિકાર છે. શું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બધાજ લોકો જે રમતમાં હરિફાઈ કરે છે તે લોકો સખત તાલીમનો ઉપયોગ કરે છે. તેઓ આમ કરે કે જેથી તેઓ મુ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ળવવા વિજયી થાય. તે મુગટ દુન્યવી વસ્તુ છે કે જે અલ્પ સમય માટે ટકી રહે છે. પરંતુ આપણો મુગટ અવિનાશ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ાત્રા દરમ્યાન વિશ્વાસી પત્નીને આપણી સાથે લાવવાનો આપણને અધિકાર છે. શું નથી? બીજા પ્રેરિતો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ભુના ભાઈઓ અને કેફા બધા જ આ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બાર્નાબાસ અને હું જ ફક્ત એવા છીએ કે જેમણે આજીવિકા કમાવા માટે કશુંક કામ કરવું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ોઈ પણ સૈનિક લશ્કરમાં તેની સેવા માટે તેનો પોતાનો પગાર તે પોતે ચૂકવતો નથી. કોઈ પણ વ્યક્તિ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ના બગીચા લગાવી તેમાંથી થોડી ઘણી દ્રાક્ષ પોતે ને ખાય તેમ બનતું નથી. કોઈ પણ વ્યક્તિ ટોળાં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ાળ રાખે ને થોડું દૂધ ન પીએ તેમ બન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ફક્ત મનુષ્યો જ આમ વિચારે છે તેમ નથી. દેવનું નિયમશાસ્ત્ર પણ આ જ બાબત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ા, મૂસાના નિયમશાસ્ત્રમાં તે લખેલું છે કે: “જ્યારે પગરમાં અનાજને છૂટું પાડવા માટે બળદનો ઉપય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ે ત્યારે તેનું મોઢૂં બાંધી દઈને તેને અનાજ ખાતા ન અટકાવો.”જ્યારે દેવે આમ કહ્યું, ત્યા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માત્ર બળદનો જ વિચાર કરતો હતો? ન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ખરેખર આપણા વિષે વિચાર કરતો હતો. હા, તે શાસ્ત્ર આપણા માટે લખાયું છે. વ્યક્તિ કે જે ખેડ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કે જે અનાજને છૂટું પાડે છે તે તેમની મહેનત માટે તેમણે બદલાની આશા રાખ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મે તમારામાં આધ્યાત્મિક બીજનું પ્રત્યારોપણ કર્યુ છે. અને તેથી આ જીવન માટે અમે થોડીક વસ્તુનો પા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ણી શકીએ. આ કઈ વધારે પડતી માગણ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થી હું એવી વ્યક્તિની જેમ દોડું છું કે જેની સામે એક લક્ષ્ય છે. હું એવા મુક્કાબાજની જેમ લડુ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કોઈક વસ્તુ પર પ્રહાર કરે છે, માત્ર હવામાં નથી માર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ીજા લોકોને તમારી પાસેથી વસ્તુઓ મેળવવાનો હક્ક છે. તે અમને પણ જરુંરથી આ હક્ક છે. પરંતુ અમ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નો ઉપયોગ કરતા નથી. ના, અમે અમારી જાતે બધું સહન કરીએ છે કે જેથી કોઈને પણ ખ્રિસ્તની સુવાર્ત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વામાં વિધ્નરુંપ ન બન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 મારું પોતાનું શરીર છે જેના પર હું પ્રહાર કરું છું. હું તેને મારું ગુલામ બનાવું છું. હું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છું કે જેથી લોકોને ઉપદેશ આપ્યા પછી મારી ઉપેક્ષા ન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ખરેખર જાણો છો કે જે લોકો મંદિરમાં કામ કરે છે તેઓ તેઓને આહાર મંદિરમાંથી મેળવે છે. અને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દી સમક્ષ સેવા કરે છે, તેઓ વેદીને ઘરાવેલા નૈવેદનો અંશ મેળ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2026-10-22T10:57:54Z</dcterms:created>
  <dcterms:modified xsi:type="dcterms:W3CDTF">2026-10-22T10:57:54Z</dcterms:modified>
  <dc:title>૧ કરિંથીઓને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