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57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கருதுவார் என்னை போஷ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தேவைகள் எல்லாம் சந்த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 நாளில் கைவ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சிறகின் நிழலில் மறை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ுவதற்கே எனக்க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வல்லவர் கூட இரு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ராமல் வனாந்தி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யாணம் செய்வேன் நம்பிக்கைய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ல்லாப்புகள் நேரிட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தையோ உன்னை அணுக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களில்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கள் கரங்களில் தாங்க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ினிலே பயங்கர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லிலே பறக்கும் அம்பு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ிலே நடம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ள்ளை நோய்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யப்ப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்வேன் நான் இயேசுவ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மத்தின் வல்லமை அறி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 நாட்களில் கூட இரு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ர்காயுசால் திருப்தியாக்க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2026-11-01T02:17:50Z</dcterms:created>
  <dcterms:modified xsi:type="dcterms:W3CDTF">2026-11-01T02:17:50Z</dcterms:modified>
  <dc:title>துதிப் பாடல்கள் : 945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