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presProps" Target="presProps.xml"/>
  <Relationship Id="rId95" Type="http://schemas.openxmlformats.org/officeDocument/2006/relationships/viewProps" Target="viewProps.xml"/>
  <Relationship Id="rId9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ேபுகாத்நேச்சாரின் பதினெட்டாம் வருஷத்துக்குச் சரியான யூதாவின் ராஜாவாகிய சிதேக்கியா அரசாண்ட பத்தாம் வருஷத்தில் கர்த்தரால் எரேமியாவுக்கு உண்டான வார்த்தை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ேபுகாத்நேச்சாரின் பதினெட்டாம் வருஷத்துக்குச் சரியான யூதாவின் ராஜாவாகிய சிதேக்கியா அரசாண்ட பத்தாம் வருஷத்தில் கர்த்தரால் எரேமியாவுக்கு உண்டான வார்த்தை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ாபிலோன் ராஜாவின் சேனை எருசலேமை முற்றிக்கைபோட்டிருந்தது; எரேமியா தீர்க்கதரிசியோ, யூதா ராஜாவின் அரமனையிலுள்ள காவற்சாலையின் முற்றத்திலே அடைக்கப்பட்ட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ாபிலோன் ராஜாவின் சேனை எருசலேமை முற்றிக்கைபோட்டிருந்தது; எரேமியா தீர்க்கதரிசியோ, யூதா ராஜாவின் அரமனையிலுள்ள காவற்சாலையின் முற்றத்திலே அடைக்கப்பட்ட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்றால், இதோ, இந்த நகரத்தைப் பாபிலோன் ராஜாவின் கையில் ஒப்புக்கொடுக்கிறேன்; அவன் இதைப்பிடிப்பான் என்று கர்த்தர் சொல்லுகிறாரென்ற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்றால், இதோ, இந்த நகரத்தைப் பாபிலோன் ராஜாவின் கையில் ஒப்புக்கொடுக்கிறேன்; அவன் இதைப்பிடிப்பான் என்று கர்த்தர் சொல்லுகிறாரென்ற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வின் ராஜாவாகிய சிதேக்கியா கல்தேயருடைய கைக்குத் தப்பிப்போகாமல், பாபிலோன் ராஜாவின் கையில் நிச்சயமாக ஒப்புக்கொடுக்கப்படுவான்; அவன் வாய் இவன் வாயோடே பேசும் அவன் கண்கள் இவன் கண்களைக்காண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வின் ராஜாவாகிய சிதேக்கியா கல்தேயருடைய கைக்குத் தப்பிப்போகாமல், பாபிலோன் ராஜாவின் கையில் நிச்சயமாக ஒப்புக்கொடுக்கப்படுவான்; அவன் வாய் இவன் வாயோடே பேசும் அவன் கண்கள் இவன் கண்களைக்காண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வின் ராஜாவாகிய சிதேக்கியா கல்தேயருடைய கைக்குத் தப்பிப்போகாமல், பாபிலோன் ராஜாவின் கையில் நிச்சயமாக ஒப்புக்கொடுக்கப்படுவான்; அவன் வாய் இவன் வாயோடே பேசும் அவன் கண்கள் இவன் கண்களைக்காண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ிதேக்கியாவைப் பாபிலோனுக்குக் கொண்டுபோவான்; நான் அவனைச் சந்திக்குமட்டும் அங்கே அவன் இருப்பான்; நீங்கள் கல்தேயரோடே யுத்தம்பண்ணினாலும் உங்களுக்கு வாய்ப்பதில்லை என்று கர்த்தர் சொல்லுகிறாரென்றும், நீ தீர்க்கதரிசனஞ்சொல்லவேண்டியது என்ன என்று சொல்லி, யூதாவின் ராஜாவாகிய சிதேக்கியா அங்கே அவனை அடைத்துவை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ிதேக்கியாவைப் பாபிலோனுக்குக் கொண்டுபோவான்; நான் அவனைச் சந்திக்குமட்டும் அங்கே அவன் இருப்பான்; நீங்கள் கல்தேயரோடே யுத்தம்பண்ணினாலும் உங்களுக்கு வாய்ப்பதில்லை என்று கர்த்தர் சொல்லுகிறாரென்றும், நீ தீர்க்கதரிசனஞ்சொல்லவேண்டியது என்ன என்று சொல்லி, யூதாவின் ராஜாவாகிய சிதேக்கியா அங்கே அவனை அடைத்துவை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எரேமியா சொன்னது: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் பெரிய தகப்பனாகிய சல்லூமின் குமாரன் அனாமெயேல் உன்னிடத்தில் வந்து: ஆனதோத்திலிருக்கிற என் நிலத்தை வாங்கிக்கொள்; அதைக் கொள்ளுகிறதற்கு உனக்கே மீட்கும் அதிகாரம் அடுத்ததென்று சொல்லுவான் என்று உரைத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் பெரிய தகப்பனாகிய சல்லூமின் குமாரன் அனாமெயேல் உன்னிடத்தில் வந்து: ஆனதோத்திலிருக்கிற என் நிலத்தை வாங்கிக்கொள்; அதைக் கொள்ளுகிறதற்கு உனக்கே மீட்கும் அதிகாரம் அடுத்ததென்று சொல்லுவான் என்று உரைத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என் பெரிய தகப்பன் மகனாகிய அனாமெயேல், கர்த்தருடைய வார்த்தையின்படி காவற்சாலையின் முற்றத்தில் என்னிடத்துக்கு வந்து: பென்யமீன் நாட்டு ஆனதோத்தூரிலுள்ள என் நிலத்தை நீர் வாங்கிக்கொள்ளும்; சுதந்தரபாத்தியம் உமக்குண்டு, அதை மீட்கும் அதிகாரம் உமக்கு அடுத்தது; அதை வாங்கிக்கொள்ளும் என்றான்; அப்பொழுது அது கர்த்தருடைய வார்த்தை என்று அறிந்துகொண்ட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என் பெரிய தகப்பன் மகனாகிய அனாமெயேல், கர்த்தருடைய வார்த்தையின்படி காவற்சாலையின் முற்றத்தில் என்னிடத்துக்கு வந்து: பென்யமீன் நாட்டு ஆனதோத்தூரிலுள்ள என் நிலத்தை நீர் வாங்கிக்கொள்ளும்; சுதந்தரபாத்தியம் உமக்குண்டு, அதை மீட்கும் அதிகாரம் உமக்கு அடுத்தது; அதை வாங்கிக்கொள்ளும் என்றான்; அப்பொழுது அது கர்த்தருடைய வார்த்தை என்று அறிந்துகொண்ட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என் பெரிய தகப்பன் மகனாகிய அனாமெயேல், கர்த்தருடைய வார்த்தையின்படி காவற்சாலையின் முற்றத்தில் என்னிடத்துக்கு வந்து: பென்யமீன் நாட்டு ஆனதோத்தூரிலுள்ள என் நிலத்தை நீர் வாங்கிக்கொள்ளும்; சுதந்தரபாத்தியம் உமக்குண்டு, அதை மீட்கும் அதிகாரம் உமக்கு அடுத்தது; அதை வாங்கிக்கொள்ளும் என்றான்; அப்பொழுது அது கர்த்தருடைய வார்த்தை என்று அறிந்துகொண்ட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என் பெரிய தகப்பன் மகனாகிய அனாமெயேலின் கையில், நான் ஆனதோத்திலிருக்கிற அவனுடைய நிலத்தைக்கொண்டு, அதின் விலைக்கிரயமாகிய பதினேழு சேக்கலிடை வெள்ளியை அவனுக்கு நிறுத்துக்கொடுத்த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என் பெரிய தகப்பன் மகனாகிய அனாமெயேலின் கையில், நான் ஆனதோத்திலிருக்கிற அவனுடைய நிலத்தைக்கொண்டு, அதின் விலைக்கிரயமாகிய பதினேழு சேக்கலிடை வெள்ளியை அவனுக்கு நிறுத்துக்கொடுத்த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பத்திரத்தில் கையெழுத்தையும், முத்திரையையும் போட்டு, சாட்சிகளை வைத்து, வெள்ளியைத் தராசிலே நிறுத்துக்கொடுத்தபின்ப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பத்திரத்தில் கையெழுத்தையும், முத்திரையையும் போட்டு, சாட்சிகளை வைத்து, வெள்ளியைத் தராசிலே நிறுத்துக்கொடுத்தபின்ப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சட்டத்துக்கும் வழக்கத்துக்கும் ஏற்றபடி முத்திரைபோடப்பட்ட கிரயப்பத்திரத்தையும் திறந்திருக்கிற பிரதியையும் எடு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சட்டத்துக்கும் வழக்கத்துக்கும் ஏற்றபடி முத்திரைபோடப்பட்ட கிரயப்பத்திரத்தையும் திறந்திருக்கிற பிரதியையும் எடு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ெரிய தகப்பன் மகனாகிய அனாமெயேலுடைய கண்களுக்கு முன்பாகவும், காவற்சாலையின் முற்றத்தில் உட்கார்ந்திருந்த எல்லா யூதருடைய கண்களுக்கு முன்பாகவும், அதை மாசெயாவின் குமாரனாகிய தேரியாவின் மகனான பாரூக்கினிடத்தில் கொடு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ெரிய தகப்பன் மகனாகிய அனாமெயேலுடைய கண்களுக்கு முன்பாகவும், காவற்சாலையின் முற்றத்தில் உட்கார்ந்திருந்த எல்லா யூதருடைய கண்களுக்கு முன்பாகவும், அதை மாசெயாவின் குமாரனாகிய தேரியாவின் மகனான பாரூக்கினிடத்தில் கொடு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ெரிய தகப்பன் மகனாகிய அனாமெயேலுடைய கண்களுக்கு முன்பாகவும், காவற்சாலையின் முற்றத்தில் உட்கார்ந்திருந்த எல்லா யூதருடைய கண்களுக்கு முன்பாகவும், அதை மாசெயாவின் குமாரனாகிய தேரியாவின் மகனான பாரூக்கினிடத்தில் கொடு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கண்களுக்கு முன்பாகப் பாரூக்கை நோக்கி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ின் தேவனாகிய சேனைகளின் கர்த்தர் சொல்லுகிறது என்னவென்றால், நீ முத்திரைபோடப்பட்ட கிரயப்பத்திரமும், திறந்திருக்கிற பிரதிபத்திரமுமாகிய இந்தச் சாசனங்களை வாங்கி, அவைகள் அநேகநாளிருக்கும்படிக்கு அவைகளை ஒரு மண்பாண்டத்திலே வ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ின் தேவனாகிய சேனைகளின் கர்த்தர் சொல்லுகிறது என்னவென்றால், நீ முத்திரைபோடப்பட்ட கிரயப்பத்திரமும், திறந்திருக்கிற பிரதிபத்திரமுமாகிய இந்தச் சாசனங்களை வாங்கி, அவைகள் அநேகநாளிருக்கும்படிக்கு அவைகளை ஒரு மண்பாண்டத்திலே வ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னெனில் இனி இந்தத் தேசத்தில் வீடுகளும் நிலங்களும் திராட்சத்தோட்டங்களும் கொள்ளப்படுமென்று, இஸ்ரவேலின் தேவனாகிய சேனைகளின் கர்த்தர் சொல்லுகிறார் என்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னெனில் இனி இந்தத் தேசத்தில் வீடுகளும் நிலங்களும் திராட்சத்தோட்டங்களும் கொள்ளப்படுமென்று, இஸ்ரவேலின் தேவனாகிய சேனைகளின் கர்த்தர் சொல்லுகிறார் என்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் என் நாமம் தரிக்கப்பட்ட ஆலயத்தைத் தீட்டுப்படுத்தும்படிக்கு, தங்கள் அருவருப்புகளை அதிலே வைத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் என் நாமம் தரிக்கப்பட்ட ஆலயத்தைத் தீட்டுப்படுத்தும்படிக்கு, தங்கள் அருவருப்புகளை அதிலே வைத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ிரயப்பத்திரத்தை நேரியாவின் குமாரனாகிய பாரூக்கினிடத்தில் கொடுத்தபின்பு, நான் கர்த்தரை நோக்கிப் பண்ணின விண்ணப்பமாவது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ிரயப்பத்திரத்தை நேரியாவின் குமாரனாகிய பாரூக்கினிடத்தில் கொடுத்தபின்பு, நான் கர்த்தரை நோக்கிப் பண்ணின விண்ணப்பமாவது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மோளேகுக்கென்று தங்கள் குமாரரையும் தங்கள் குமாரத்திகளையும் தீக்கடக்கப்பண்ணும்படி இன்னோமுடைய குமாரரின் பள்ளத்தாக்கிலிருக்கிற பாகாலின் மேடைகளைக் கட்டினார்கள்; யூதாவைப் பாவஞ்செய்யப்பண்ணுவதற்கு அவர்கள் இந்த அருவருப்பான காரியத்தைச் செய்யவேண்டுமென்று நான் அவர்களுக்குக் கற்பித்ததுமில்லை, அது என் மனதிலே தோன்றினதும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மோளேகுக்கென்று தங்கள் குமாரரையும் தங்கள் குமாரத்திகளையும் தீக்கடக்கப்பண்ணும்படி இன்னோமுடைய குமாரரின் பள்ளத்தாக்கிலிருக்கிற பாகாலின் மேடைகளைக் கட்டினார்கள்; யூதாவைப் பாவஞ்செய்யப்பண்ணுவதற்கு அவர்கள் இந்த அருவருப்பான காரியத்தைச் செய்யவேண்டுமென்று நான் அவர்களுக்குக் கற்பித்ததுமில்லை, அது என் மனதிலே தோன்றினதும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மோளேகுக்கென்று தங்கள் குமாரரையும் தங்கள் குமாரத்திகளையும் தீக்கடக்கப்பண்ணும்படி இன்னோமுடைய குமாரரின் பள்ளத்தாக்கிலிருக்கிற பாகாலின் மேடைகளைக் கட்டினார்கள்; யூதாவைப் பாவஞ்செய்யப்பண்ணுவதற்கு அவர்கள் இந்த அருவருப்பான காரியத்தைச் செய்யவேண்டுமென்று நான் அவர்களுக்குக் கற்பித்ததுமில்லை, அது என் மனதிலே தோன்றினதும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ப்படியிருக்கையில் பட்டயத்தாலும், பஞ்சத்தாலும், கொள்ளை நோயாலும், பாபிலோன் ராஜாவின் கையில் ஒப்புக்கொடுக்கப்பட்டுப்போம் என்று நீங்கள் சொல்லுகிற இந்த நகரத்தைக்குறித்து இஸ்ரவேலின் தேவனாகிய கர்த்தர் சொல்லுகிறது என்னவென்றால்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ப்படியிருக்கையில் பட்டயத்தாலும், பஞ்சத்தாலும், கொள்ளை நோயாலும், பாபிலோன் ராஜாவின் கையில் ஒப்புக்கொடுக்கப்பட்டுப்போம் என்று நீங்கள் சொல்லுகிற இந்த நகரத்தைக்குறித்து இஸ்ரவேலின் தேவனாகிய கர்த்தர் சொல்லுகிறது என்னவென்றால்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, கர்த்தராகிய ஆண்டவரே, இதோ, தேவரீர் உம்முடைய மகாபலத்தினாலும், நீட்டப்பட்ட உம்முடைய புயத்தினாலும், வானத்தையும் பூமியையும் உண்டாக்கினீர்; உம்மாலே செய்யக் கூடாத அதிசயமான காரியம் ஒன்றும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, கர்த்தராகிய ஆண்டவரே, இதோ, தேவரீர் உம்முடைய மகாபலத்தினாலும், நீட்டப்பட்ட உம்முடைய புயத்தினாலும், வானத்தையும் பூமியையும் உண்டாக்கினீர்; உம்மாலே செய்யக் கூடாத அதிசயமான காரியம் ஒன்றும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என் சினத்திலும், என் கோபத்திலும், என் மகா உக்கிரத்திலும், நான் அவர்களைத் துரத்தின எல்லாத் தேசங்களிலுமிருந்து அவர்களைச் சேர்த்துக்கொண்டு, அவர்களை இந்த ஸ்தலத்துக்குத் திரும்பிவரவும் இதிலே சுகமாய்த் தங்கியிருக்கவும் பண்ணு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என் சினத்திலும், என் கோபத்திலும், என் மகா உக்கிரத்திலும், நான் அவர்களைத் துரத்தின எல்லாத் தேசங்களிலுமிருந்து அவர்களைச் சேர்த்துக்கொண்டு, அவர்களை இந்த ஸ்தலத்துக்குத் திரும்பிவரவும் இதிலே சுகமாய்த் தங்கியிருக்கவும் பண்ணுவ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யிரம் தலைமுறைகளுக்கும் கிருபை செய்கிறவரும், பிதாக்களுடைய அக்கிரமத்தை அவர்களுடைய பின்னடியார் பிள்ளைகளின் மடியிலே சரிக்கட்டுகிறவருமாகிய சேனைகளின் கர்த்தர் என்னும் நாமமுள்ள மகத்துவமும் வல்லமையுமுள்ள தேவனே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யிரம் தலைமுறைகளுக்கும் கிருபை செய்கிறவரும், பிதாக்களுடைய அக்கிரமத்தை அவர்களுடைய பின்னடியார் பிள்ளைகளின் மடியிலே சரிக்கட்டுகிறவருமாகிய சேனைகளின் கர்த்தர் என்னும் நாமமுள்ள மகத்துவமும் வல்லமையுமுள்ள தேவனே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சனையிலே பெரியவரும், செயலிலே வல்லவருமாயிருக்கிறீர்; அவனவனுக்கு அவனவனுடைய கிரியையின் பலனுக்குத் தக்கதாகவும் அளிக்கும்படி, உம்முடைய கண்கள் மனுபுத்திரருடைய எல்லா வழிகளின்மேலும் நோக்கமாயிருக்கின்றன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சனையிலே பெரியவரும், செயலிலே வல்லவருமாயிருக்கிறீர்; அவனவனுக்கு அவனவனுடைய கிரியையின் பலனுக்குத் தக்கதாகவும் அளிக்கும்படி, உம்முடைய கண்கள் மனுபுத்திரருடைய எல்லா வழிகளின்மேலும் நோக்கமாயிருக்கின்றன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ுக்கும், தங்கள் பின்னடியாருக்கும், தங்கள் பிள்ளைகளுக்கும் நன்மையுண்டாகும்படி சகல நாட்களிலும் எனக்குப் பயப்படும்படிக்கு, நான் அவர்களுக்கு ஒரே இருதயத்தையும் ஒரே வழியையும் கட்டளையிட்ட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ுக்கும், தங்கள் பின்னடியாருக்கும், தங்கள் பிள்ளைகளுக்கும் நன்மையுண்டாகும்படி சகல நாட்களிலும் எனக்குப் பயப்படும்படிக்கு, நான் அவர்களுக்கு ஒரே இருதயத்தையும் ஒரே வழியையும் கட்டளையிட்ட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ுக்கு நன்மைசெய்யும்படி, நான் அவர்களை விட்டுப் பின்வாங்குவதில்லையென்கிற நித்திய உடன்படிக்கையை அவர்களோடே பண்ணி, அவர்கள் என்னைவிட்டு அகன்றுபோகாதபடிக்கு, எனக்குப்பயப்படும் பயத்தை அவர்கள் இருதயத்திலே வைத்த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ுக்கு நன்மைசெய்யும்படி, நான் அவர்களை விட்டுப் பின்வாங்குவதில்லையென்கிற நித்திய உடன்படிக்கையை அவர்களோடே பண்ணி, அவர்கள் என்னைவிட்டு அகன்றுபோகாதபடிக்கு, எனக்குப்பயப்படும் பயத்தை அவர்கள் இருதயத்திலே வைத்த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ிலும் மற்ற மனுஷருக்குள்ளும் இந்நாள்வரைக்கும் விளங்குகிற அடையாளங்களையும் அற்புதங்களையும் தேவரீர் எகிப்துதேசத்திலே செய்து, இந்நாளில் நிற்கும் கீர்த்தியை உமக்கு உண்டாக்கி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ிலும் மற்ற மனுஷருக்குள்ளும் இந்நாள்வரைக்கும் விளங்குகிற அடையாளங்களையும் அற்புதங்களையும் தேவரீர் எகிப்துதேசத்திலே செய்து, இந்நாளில் நிற்கும் கீர்த்தியை உமக்கு உண்டாக்கி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ுக்கு நன்மை செய்யும்படி அவர்கள்மேல் சந்தோஷமாயிருந்து, என் முழு இருதயத்தோடும் என் முழு ஆத்துமாவோடும் அவர்களை இந்தத் தேசத்திலே நிச்சயமாய் நாட்டுவ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ுக்கு நன்மை செய்யும்படி அவர்கள்மேல் சந்தோஷமாயிருந்து, என் முழு இருதயத்தோடும் என் முழு ஆத்துமாவோடும் அவர்களை இந்தத் தேசத்திலே நிச்சயமாய் நாட்டுவ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ாகிய உமது ஜனத்தை அடையாளங்களினாலும், அற்புதங்களினாலும், பலத்த கையினாலும், ஓங்கிய புயத்தினாலும், மகா பயங்கரத்தினாலும் எகிப்து தேசத்திலிருந்து புறப்படப்பண்ணி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ாகிய உமது ஜனத்தை அடையாளங்களினாலும், அற்புதங்களினாலும், பலத்த கையினாலும், ஓங்கிய புயத்தினாலும், மகா பயங்கரத்தினாலும் எகிப்து தேசத்திலிருந்து புறப்படப்பண்ணி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இந்த ஜனத்தின்மேல் இந்தப் பெரிய தீங்கையெல்லாம் வரப்பண்ணினதுபோல, அவர்களைக்குறித்துச் சொன்ன எல்லா நன்மையையும்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இந்த ஜனத்தின்மேல் இந்தப் பெரிய தீங்கையெல்லாம் வரப்பண்ணினதுபோல, அவர்களைக்குறித்துச் சொன்ன எல்லா நன்மையையும்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பிதாக்களுக்கு நீர் கொடுப்பேன் என்று ஆணையிட்ட பாலும் தேனும் ஓடிய தேசமாயிருகிற இந்தத் தேசத்தை அவர்களுக்குக் கொடுத்தீ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பிதாக்களுக்கு நீர் கொடுப்பேன் என்று ஆணையிட்ட பாலும் தேனும் ஓடிய தேசமாயிருகிற இந்தத் தேசத்தை அவர்களுக்குக் கொடுத்தீ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னுஷனும் மிருகமும் இல்லாதபடிக்குப் பாழாய்ப்போயிற்று என்றும், கல்தேயரின் கையிலே ஒப்புக்கொடுக்கப்பட்டுப்போயிற்று என்றும், நீங்கள் சொல்லுகிற இந்தத் தேசத்திலே நிலங்கள் கொள்ளப்பட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னுஷனும் மிருகமும் இல்லாதபடிக்குப் பாழாய்ப்போயிற்று என்றும், கல்தேயரின் கையிலே ஒப்புக்கொடுக்கப்பட்டுப்போயிற்று என்றும், நீங்கள் சொல்லுகிற இந்தத் தேசத்திலே நிலங்கள் கொள்ளப்பட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ென்யமீன் தேசத்திலும், எருசலேமின் சுற்றுப்புறங்களிலும், யூதாவின் பட்டணங்களிலும், மலைக்காடான பட்டணங்களிலும், பள்ளத்தாக்கான பட்டணங்களிலும், தென்திசைப்பட்டணங்களிலும், நிலங்கள் விலைக்கிரயமாகக் கொள்ளப்படுகிற பத்திரங்களில் கையெழுத்துப் போடுகிறதும் முத்திரையிடுகிறதும் அதற்குச் சாட்சிவைக்கிறதும் உண்டாயிருக்கும்; அவர்கள் சிறையிருப்பைத் திருப்ப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ென்யமீன் தேசத்திலும், எருசலேமின் சுற்றுப்புறங்களிலும், யூதாவின் பட்டணங்களிலும், மலைக்காடான பட்டணங்களிலும், பள்ளத்தாக்கான பட்டணங்களிலும், தென்திசைப்பட்டணங்களிலும், நிலங்கள் விலைக்கிரயமாகக் கொள்ளப்படுகிற பத்திரங்களில் கையெழுத்துப் போடுகிறதும் முத்திரையிடுகிறதும் அதற்குச் சாட்சிவைக்கிறதும் உண்டாயிருக்கும்; அவர்கள் சிறையிருப்பைத் திருப்ப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ென்யமீன் தேசத்திலும், எருசலேமின் சுற்றுப்புறங்களிலும், யூதாவின் பட்டணங்களிலும், மலைக்காடான பட்டணங்களிலும், பள்ளத்தாக்கான பட்டணங்களிலும், தென்திசைப்பட்டணங்களிலும், நிலங்கள் விலைக்கிரயமாகக் கொள்ளப்படுகிற பத்திரங்களில் கையெழுத்துப் போடுகிறதும் முத்திரையிடுகிறதும் அதற்குச் சாட்சிவைக்கிறதும் உண்டாயிருக்கும்; அவர்கள் சிறையிருப்பைத் திருப்ப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அதற்குள் பிரவேசித்து, அதைச் சுதந்தரித்துக்கொண்டார்கள்; ஆனாலும் அவர்கள் உமது சத்தத்துக்குச் செவிகொடாமலும், உமது நியாயப்பிரமாணத்தில் நடவாமலும், செய்யும்படி நீர் அவர்களுக்குக் கற்பித்ததொன்றையும் செய்யாமலும் போனார்கள்; ஆதலால் இந்தத் தீங்கையெல்லாம் அவர்களுக்கு நேரிடப்பண்ணினீ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அதற்குள் பிரவேசித்து, அதைச் சுதந்தரித்துக்கொண்டார்கள்; ஆனாலும் அவர்கள் உமது சத்தத்துக்குச் செவிகொடாமலும், உமது நியாயப்பிரமாணத்தில் நடவாமலும், செய்யும்படி நீர் அவர்களுக்குக் கற்பித்ததொன்றையும் செய்யாமலும் போனார்கள்; ஆதலால் இந்தத் தீங்கையெல்லாம் அவர்களுக்கு நேரிடப்பண்ணினீ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ொத்தளங்கள் போடப்பட்டிருக்கிறது; நகரத்தைப் பிடிக்க வருகிறார்கள்; பட்டயத்தினிமித்தமும், பஞ்சத்தினிமித்தமும், கொள்ளைநோயினிமித்தமும் இந்த நகரம் அதற்கு விரோதமாய் யுத்தம்பண்ணுகிற கல்தேயரின் கையிலே கொடுக்கப்படுகிறது; நீர் சொன்னபடி சம்பவிக்கிறது; இதோ, நீர் அதைப் பார்க்கிறீ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ொத்தளங்கள் போடப்பட்டிருக்கிறது; நகரத்தைப் பிடிக்க வருகிறார்கள்; பட்டயத்தினிமித்தமும், பஞ்சத்தினிமித்தமும், கொள்ளைநோயினிமித்தமும் இந்த நகரம் அதற்கு விரோதமாய் யுத்தம்பண்ணுகிற கல்தேயரின் கையிலே கொடுக்கப்படுகிறது; நீர் சொன்னபடி சம்பவிக்கிறது; இதோ, நீர் அதைப் பார்க்கிறீ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ொத்தளங்கள் போடப்பட்டிருக்கிறது; நகரத்தைப் பிடிக்க வருகிறார்கள்; பட்டயத்தினிமித்தமும், பஞ்சத்தினிமித்தமும், கொள்ளைநோயினிமித்தமும் இந்த நகரம் அதற்கு விரோதமாய் யுத்தம்பண்ணுகிற கல்தேயரின் கையிலே கொடுக்கப்படுகிறது; நீர் சொன்னபடி சம்பவிக்கிறது; இதோ, நீர் அதைப் பார்க்கிறீ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ே, நகரம் கல்தேயரின் கையிலே கொடுக்கப்படுகிறதாயிருந்தும், தேவரீர் என்னை நோக்கி: நீ உனக்கு ஒரு நிலத்தை விலைக்கிரயமாகக்கொண்டு, அதற்குச் சாட்சிகளை வையென்று சொன்னீரே என்றே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ே, நகரம் கல்தேயரின் கையிலே கொடுக்கப்படுகிறதாயிருந்தும், தேவரீர் என்னை நோக்கி: நீ உனக்கு ஒரு நிலத்தை விலைக்கிரயமாகக்கொண்டு, அதற்குச் சாட்சிகளை வையென்று சொன்னீரே என்றே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கர்த்தருடைய வார்த்தை எரேமியாவுக்கு உண்டாகி, அவர்: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ன் மாம்சமான யாவருக்கும் தேவனாகிய கர்த்தர்; என்னாலே செய்யக் கூடாத அதிசயமானகாரியம் ஒன்றுண்டோ?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, இதோ, நான் இந்த நகரத்தைக் கல்தேயரின் கையிலும், பாபிலோன் ராஜாவாகிய நேபுகாத்நேச்சாரின் கையிலும் ஒப்புக்கொடுக்கிறேன், அவன் இதைப் பிடிப்பான் என்று கர்த்தர் சொல்லுகிறார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, இதோ, நான் இந்த நகரத்தைக் கல்தேயரின் கையிலும், பாபிலோன் ராஜாவாகிய நேபுகாத்நேச்சாரின் கையிலும் ஒப்புக்கொடுக்கிறேன், அவன் இதைப் பிடிப்பான் என்று கர்த்தர் சொல்லுகிறா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நகரத்துக்கு விரோதமாய் யுத்தம்பண்ணுகிற கல்தேயர் உட்பிரவேசித்து, இந்த நகரத்தைத் தீக்கொளுத்தி, இதைச் சுட்டெரிப்பார்கள்; எனக்குக் கோபமுண்டாக்கும்படி எந்த வீடுகளின்மேல் பாகாலுக்குத் தூபங்காட்டி, அந்நிய தேவர்களுக்குப் பானபலிகளை வார்த்தார்களோ, அந்த வீடுகளையும் சுட்டெரிப்ப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நகரத்துக்கு விரோதமாய் யுத்தம்பண்ணுகிற கல்தேயர் உட்பிரவேசித்து, இந்த நகரத்தைத் தீக்கொளுத்தி, இதைச் சுட்டெரிப்பார்கள்; எனக்குக் கோபமுண்டாக்கும்படி எந்த வீடுகளின்மேல் பாகாலுக்குத் தூபங்காட்டி, அந்நிய தேவர்களுக்குப் பானபலிகளை வார்த்தார்களோ, அந்த வீடுகளையும் சுட்டெரிப்ப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நகரத்துக்கு விரோதமாய் யுத்தம்பண்ணுகிற கல்தேயர் உட்பிரவேசித்து, இந்த நகரத்தைத் தீக்கொளுத்தி, இதைச் சுட்டெரிப்பார்கள்; எனக்குக் கோபமுண்டாக்கும்படி எந்த வீடுகளின்மேல் பாகாலுக்குத் தூபங்காட்டி, அந்நிய தேவர்களுக்குப் பானபலிகளை வார்த்தார்களோ, அந்த வீடுகளையும் சுட்டெரிப்ப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் புத்திரரும் யூதா புத்திரரும் தங்கள் சிறுவயதுமுதல் என் பார்வைக்குப் பொல்லாப்பானதையே செய்து வந்தார்கள் இஸ்ரவேல் புத்திரர் தங்கள் கைகளின் செய்கையினாலே எனக்குக் கோபத்தையே உண்டாக்கி வந்தார்கள் என்று கர்த்தர் சொல்லுகிற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் புத்திரரும் யூதா புத்திரரும் தங்கள் சிறுவயதுமுதல் என் பார்வைக்குப் பொல்லாப்பானதையே செய்து வந்தார்கள் இஸ்ரவேல் புத்திரர் தங்கள் கைகளின் செய்கையினாலே எனக்குக் கோபத்தையே உண்டாக்கி வந்தார்கள் என்று கர்த்தர் சொல்லுகிற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இந்த நகரத்தைக் கட்டின நாள் முதற்கொண்டு, இந்நாள்வரைக்கும் அது எனக்குக் கோபமுண்டாகவும், எனக்கு உக்கிரமுண்டாகவும், நான் அதை என் முகத்தைவிட்டு அகற்றுகிறதற்கு ஏதுவாகவும் இருந்தது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இந்த நகரத்தைக் கட்டின நாள் முதற்கொண்டு, இந்நாள்வரைக்கும் அது எனக்குக் கோபமுண்டாகவும், எனக்கு உக்கிரமுண்டாகவும், நான் அதை என் முகத்தைவிட்டு அகற்றுகிறதற்கு ஏதுவாகவும் இருந்தது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க்குக் கோபமுண்டாகும்படிக்கு இஸ்ரவேல் புத்திரரும், யூதா புத்திரரும், அவர்கள் ராஜாக்களும், அவர்கள் பிரபுக்களும், அவர்கள் ஆசாரியர்களும், அவர்கள் தீர்க்கதரிசிகளும், யூதாவின் மனுஷரும், எருசலேமின் குடிகளும் செய்த எல்லாப் பொல்லாப்பினிமித்தமும் இப்படி நடக்கும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க்குக் கோபமுண்டாகும்படிக்கு இஸ்ரவேல் புத்திரரும், யூதா புத்திரரும், அவர்கள் ராஜாக்களும், அவர்கள் பிரபுக்களும், அவர்கள் ஆசாரியர்களும், அவர்கள் தீர்க்கதரிசிகளும், யூதாவின் மனுஷரும், எருசலேமின் குடிகளும் செய்த எல்லாப் பொல்லாப்பினிமித்தமும் இப்படி நடக்கும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ுகத்தையல்ல, முதுகை எனக்குக் காட்டினார்கள்; நான் ஏற்கனவே அவர்களுக்கு உபதேசித்தும் அவர்கள் புத்தியை ஏற்றுக்கொள்ளச் செவிகொடாமற்போன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ுகத்தையல்ல, முதுகை எனக்குக் காட்டினார்கள்; நான் ஏற்கனவே அவர்களுக்கு உபதேசித்தும் அவர்கள் புத்தியை ஏற்றுக்கொள்ளச் செவிகொடாமற்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ूदा के राजा सिदकिय्याह के राज्य के दसवें वर्ष में जो नबूकदनेस्सर के राज्य का अठारहवां वर्ष थ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ी ओर से यह वचन यिर्मयाह के पास पहुंच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उस समय बाबुल के राजा की सेना ने यरूशलेम को घेर लिया था और यिर्मयाह भविष्यद्वक्ता यहूदा के राज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रे के भवन के आंगन में कैदी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क्योंकि यहूदा के राजा सिदकिय्याह ने यह कह कर उसे कैद किया था, कि, तू ऐसी भविष्यद्वाणी क्यों कर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 कि यहोवा यों कहता है: देखो, मैं यह नगर बाबुल के राजा के वश में कर दूंगा, वह इस को ले ले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यहूदा का राजा सिदकिय्याह कसदियों के हाथ से न बचेगा परन्तु वह बाबुल के राजा के वश में अवश्य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ड़ेगा, और वह और बाबुल का राजा आपस में आम्हने-साम्हने बातें करेंगे; और अपनी अपनी आंखों से एक दूस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देख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वह सिदकिय्याह को बाबुल में ले जाएगा, और जब तक मैं उसकी सुधि न लूं, तब तक वह वहीं रहेगा,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यह वाणी है। चाहे तुम लोग कसदियों से लड़ो भी, तौभी तुम्हारे लड़ने से कुछ बन न 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यिर्मयाह ने कहा, यहोवा का वचन मेरे पास पहुंच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देख, शल्लम का पुत्र हनमेल जो तेरा चचेरा भाई है, सो तेरे पास यह कहने को आने पर है कि मेरा खेत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ातोत में है उसे मोल ले, क्योंकि उसे मोल ले कर छुड़ाने का अधिकार तेरा 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सो यहोवा के वचन के अनुसार मेरा चचेरा भाई हनमेल पहरे के आंगन में मेरे पास आकर कहने लगा, मेरा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ेत बिन्यामीन देश के अनातोत में है उसे मोल ले, क्योंकि उसके स्वामी होने और उसके छुड़ा लेने का अधिक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ा ही है; इसलिये तू उसे मोल ले। तब मैं ने जान लिया कि वह यहोवा का वचन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इसलिये मैं ने उस अनातोत के खेत को अपने चचेरे भाई हनमेल से मोल ले लिया, और उसका दाम चान्दी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त्तरह शेकेल तौलकर दे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मैं ने दस्तावेज़ में दस्तख़त और मुहर हो जाने पर, गवाहों के साम्हने वह चान्दी कांटे में तौल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े दे द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मैं ने मोल लेने की दोनों दस्तावेजें जिन में सब शर्तें लिखी हुई थीं, और जिन में से एक पर मुह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ी और दूसरी खुली थ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उन्हें ले कर अपने चचेरे भाई हनमेल के और उन गवाहों के साम्हने जिन्होंने दस्तावेज़ में दस्तख़त कि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े, और उन सब यहूदियों के साम्हने भी जो पहरे के आंगन में बैठे हुए थे, नेरिय्याह के पुत्र बारूक को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हसेयाह का पोता था, सौंप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मैं ने उनके साम्हने बारूक को यह आज्ञा द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कि इस्राएल के परमेश्वर सेनाओं के यहोवा यों कहता है, इन मोल लेने की दस्तावेज़ों को जिन पर मुहर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ई है और जो खुली हुई है, इन्हें ले कर मिट्टी के बर्तन में रख, ताकि ये बहुत दिन तक रह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क्योंकि इस्राएल का परमेश्वर सेनाओं का यहोवा यों कहता है, इस देश में घर और खेत ओर दाख की बारिय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िर बेची और मोल ली जाए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वरन जो भवन मेरा कहलाता है, उस में भी उन्होंने अपनी घृणित वस्तुएं स्थापन कर के उसे अशुद्ध क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जब मैं ने मोल लेने की वह दस्तावेज़ नेरिय्याह के पुत्र बारूक के हाथ में दी, तब मैं ने यहोवा से य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र्थना क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उन्होंने हिन्नोमियों की तराई में बाल के ऊंचे ऊंचे स्थान बना कर अपने बेटे-बेटियों को मोलक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म किया, जिसकी आज्ञा मैं ने कभी नहीं दी, और न यह बात कभी मेरे मन में आई कि ऐसा घृणित काम किया जा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जिस से यहूदी लोग पाप में फंस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परन्तु अब इस्राएल का परमेश्वर यहोवा इस नगर के विषय में, जिसके लिये तुम लोग कहते हो कि वह तलवा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हंगी और मरी के द्वारा बाबुल के राजा के वश में पड़ा हुआ है यों कहता है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हे प्रभु यहोवा, तू ने बड़े सामर्थ और बढ़ाई हुई भुजा से आकाश और पृथ्वी को बनाया है! तेरे लिये को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म कठिन नहीं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देखो, मैं उन को उन सब देशों से जिन में मैं ने क्रोध और जलजलाहट में आकर उन्हें बरबस निकाल द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ा, लौटा ले आकर इसी नगर में इकट्ठे करूंगा, और निडर कर के बसा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ू हजारों पर करुणा करता रहता परन्तु पूर्वजों के अधर्म का बदला उनके बाद उनके वंष के लोगों को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ता है, हे महान और पराक्रमी परमेश्वर, जिसका नाम सेनाओं का यहोव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और वे मेरी प्रजा ठहरेंगे, और मैं उनका परमेश्वर ठहरूंग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ू बड़ी युक्ति करने वाला और सामर्थ के काम करने वाला है; तेरी दृष्टि मनुष्यों के सारे चालचलन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गी रहती है, और तू हर एक को उसके चालचलन और कर्म का फल भुगत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मैं उन को एक ही मन और एक ही चाल कर दूंगा कि वे सदा मेरा भय मानते रहें, जिस से उनका और उनके बा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े वंश का भी भला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मैं उन से यह वाचा बान्धूंगा, कि मैं कभी उनका संग छोड़ कर उनका भला करना न छोड़ूंगा; और अपना भ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ैं उनके मन से ऐसा उपजाऊंगा कि वे कभी मुझ से अलग होना न चाह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ू ने मिस्र देश में चिन्ह और चमत्कार किए, और आज तक इस्राएलियों वरन सब मनुष्यों के बीच वैसा कर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या है, और इस प्रकार तू ने अपना ऐसा नाम किया है जो आज के दिन तक बन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मैं बड़ी प्रसन्नता के साथ उनका भला करता रहूंगा, और सचमुच उन्हें इस देश में अपने सारे मन ओर प्रा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बसा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ू अपनी प्रजा इस्राएल को मिस्र देश में से चिन्हों और चमत्कारों और सामथीं हाथ और बढ़ाई हुई भु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द्वारा, और बड़े भयानक कामों के साथ निकाल ल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देख, यहोवा यों कहता है कि जैसे मैं ने अपनी इस प्रजा पर यह सब बड़ी विपत्ति डाल दी, वैसे ही निश्च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न से वह सब भलाई भी करूंगा जिसके करने का वचन मैं ने दिया हे। सो यह देश जिसके विषय तुम लोग कहते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फिर तू ने यह देश उन्हें दिया जिसके देने की शपथ तू ने उनके पूर्वजों से खाई थी; जिसमें दूध और मध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धाराएं बहती हैं, और वे आकर इसके अधिकारी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कि यह उजाड़ हो गया है, इस में न तो मनुष्य रह गए हैं और न पशु, यह तो कसदियों के वश में पड़ चु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इसी में फिर से खेत मोल लिए जाएंग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और बिन्यामीन के देश में, यरूशलेम के आस पास, और यहूदा देश के अर्थात पहाड़ी देश, नीचे के देश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क्खिन देश के नगरों में लोग गवाह बुला कर खेत मोल लेंगे, और दस्तावेज़ में दस्तखत और मुहर करेंग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मैं उनके दिनों को लौटा ले आऊंगा;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ौभी उन्होंने तेरी नहीं मानी, और न तेरी व्यवस्था पर चले; वरन जो कुछ तू ने उन को करने की आज्ञा द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ी, उस में से उन्होंने कुछ भी नहीं किया। इस कारण तू ने उन पर यह सब विपत्ति डाल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अब इन दमदमों को देख, वे लोग इस नगर को ले लेने के लिये आ गए हैं, ओर यह नगर तलवार, महंगी और मरी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रण इन चढ़े हुए कसदियों के वश में किया गया है। जो तू ने कहा था वह अब पूरा हुआ है, और तू इसे देख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ौभी, हे प्रभु यहोवा, तू ने मुझ से कहा है कि गवाह बुलाकर उस खेत को मोल ले, यद्यपि कि यह नग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सदियों के वश में कर दिया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तब यहोवा का यह वचन यिर्मयाह के पास पहुंचा, मैं तो सब प्राणियों का परमेश्वर यहोवा हू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क्या मेरे लिये कोई भी काम कठिन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सो यहोवा यों कहता है, देख, मैं यह नगर कसदियों और बाबुल के राजा नबूकदनेस्सर के वश में कर देने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ूँ, और वह इस को ले ल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जो कसदी इस नगर से युद्ध कर रहे हैं, वे आकर इस में आग लगाकर फूंक देंगे, और जिन घरों की छतों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ोंने बाल के लिये धूप जलाकर और दूसरे देवताओं को तपावन देकर मुझे रिस दिलाई है, वे घर जला दि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क्योंकि इस्राएल और यहूदा, जो काम मुझे बुरा लगता है, वही लड़कपन से करते आए हैं; इस्राएली अप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नाई हुई वस्तुओं से मुझ को रिस ही रिस दिलाते आए हैं, यहोवा की यह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यह नगर जब से बसा है तब से आज के दिन तक मेरे क्रोध और जलजलाहट के भड़कने का कारण हुआ है, इसलिये अ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ैं इस को अपने साम्हने से इस कारण दूर करूंग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क्योंकि इस्राएल और यहूदा अपने राजाओं हाकिमों, याजकों और भविष्यद्वक्ताओं समेत, क्या यहूदा देश क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ा यरूशललेम के निवासी, सब के सब बुराई पर बुराई कर के मुझ को रिस दिलाते आए ह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उन्होंने मेरी ओर मुंह नहीं वरन पीठ ही फेर दी है; यद्यपि मैं उन्हें बड़े यत्न से सिखाता आया हू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ौभी उन्होंने मेरी शिक्षा को नहीं म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2026-10-21T07:29:11Z</dcterms:created>
  <dcterms:modified xsi:type="dcterms:W3CDTF">2026-10-21T07:29:11Z</dcterms:modified>
  <dc:title>यिर्मयाह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