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ோ, சவுல் மாடுகளின் பின்னாலே வயலிலிருந்து வந்து, ஜனங்கள் அழுகிற முகாந்தரம் என்ன என்று கேட்டான்; யாபேசின் மனுஷர் சொல்லிய செய்திகளை அவனுக்குத் தெரிவித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ோ, சவுல் மாடுகளின் பின்னாலே வயலிலிருந்து வந்து, ஜனங்கள் அழுகிற முகாந்தரம் என்ன என்று கேட்டான்; யாபேசின் மனுஷர் சொல்லிய செய்திகளை அவனுக்குத் தெரிவித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வுல் இந்தச் செய்திகளைக் கேட்டவுடனே, தேவனுடைய ஆவி அவன்மேல் இறங்கினதினால் அவன் மிகவும் கோபம் மூண்டவனாகி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வுல் இந்தச் செய்திகளைக் கேட்டவுடனே, தேவனுடைய ஆவி அவன்மேல் இறங்கினதினால் அவன் மிகவும் கோபம் மூண்டவனாகி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ஓரிணைமாட்டைப் பிடித்து, துண்டித்து, அந்த ஸ்தானாபதிகள் கையிலே கொடுத்து, இஸ்ரவேலின் நாடுகளுக்கெல்லாம் அனுப்பி: சவுலின் பின்னாலேயும், சாமுவேலின் பின்னாலேயும் புறப்படாதவன் எவனோ, அவனுடைய மாடுகளுக்கு இப்படிச் செய்யப்படும் என்று சொல்லியனுப்பினான்; அப்பொழுது கர்த்தரால் உண்டான பயங்கரம் ஜனத்தின்மேல் வந்ததினால், ஒருமனப்பட்டுப் புறப்பட்டு வந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ஓரிணைமாட்டைப் பிடித்து, துண்டித்து, அந்த ஸ்தானாபதிகள் கையிலே கொடுத்து, இஸ்ரவேலின் நாடுகளுக்கெல்லாம் அனுப்பி: சவுலின் பின்னாலேயும், சாமுவேலின் பின்னாலேயும் புறப்படாதவன் எவனோ, அவனுடைய மாடுகளுக்கு இப்படிச் செய்யப்படும் என்று சொல்லியனுப்பினான்; அப்பொழுது கர்த்தரால் உண்டான பயங்கரம் ஜனத்தின்மேல் வந்ததினால், ஒருமனப்பட்டுப் புறப்பட்டு வந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ஓரிணைமாட்டைப் பிடித்து, துண்டித்து, அந்த ஸ்தானாபதிகள் கையிலே கொடுத்து, இஸ்ரவேலின் நாடுகளுக்கெல்லாம் அனுப்பி: சவுலின் பின்னாலேயும், சாமுவேலின் பின்னாலேயும் புறப்படாதவன் எவனோ, அவனுடைய மாடுகளுக்கு இப்படிச் செய்யப்படும் என்று சொல்லியனுப்பினான்; அப்பொழுது கர்த்தரால் உண்டான பயங்கரம் ஜனத்தின்மேல் வந்ததினால், ஒருமனப்பட்டுப் புறப்பட்டு வந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ஓரிணைமாட்டைப் பிடித்து, துண்டித்து, அந்த ஸ்தானாபதிகள் கையிலே கொடுத்து, இஸ்ரவேலின் நாடுகளுக்கெல்லாம் அனுப்பி: சவுலின் பின்னாலேயும், சாமுவேலின் பின்னாலேயும் புறப்படாதவன் எவனோ, அவனுடைய மாடுகளுக்கு இப்படிச் செய்யப்படும் என்று சொல்லியனுப்பினான்; அப்பொழுது கர்த்தரால் உண்டான பயங்கரம் ஜனத்தின்மேல் வந்ததினால், ஒருமனப்பட்டுப் புறப்பட்டு வந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ைப் பேசேக்கிலே இலக்கம் பார்த்தான்; இஸ்ரவேல் புத்திரரில் மூன்றுலட்சம்பேரும், யூதா மனுஷரில் முப்பதினாயிரம்பேரும் இருந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ைப் பேசேக்கிலே இலக்கம் பார்த்தான்; இஸ்ரவேல் புத்திரரில் மூன்றுலட்சம்பேரும், யூதா மனுஷரில் முப்பதினாயிரம்பேரும் இருந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ாலத்தில் நாகாஸ் என்னும் அம்மோனியன் வந்து, கீலேயாத்திலிருக்கிற யாபேசை முற்றிக்கைபோட்டான்; அப்பொழுது யாபேசின் மனுஷர் எல்லாரும் நாகாசை நோக்கி: எங்களோடே உடன்படிக்கைபண்ணும்; அப்பொழுது உம்மைச் சேவிப்போம் என்ற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ந்த ஸ்தானாபதிகளை அவர்கள் நோக்கி: நாளைக்கு வெயில் ஏறுகிறதற்கு முன்னே உங்களுக்கு ரட்சிப்புக் கிடைக்கும் என்று கீலேயாத்திலிருக்கிற யாபேசின் மனுஷருக்குச் சொல்லுங்கள் என்றார்கள்; ஸ்தானாபதிகள் வந்து யாபேசின் மனுஷரிடத்தில் அதை அறிவித்தார்கள்; அதற்கு அவர்கள் சந்தோஷப்பட்ட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ந்த ஸ்தானாபதிகளை அவர்கள் நோக்கி: நாளைக்கு வெயில் ஏறுகிறதற்கு முன்னே உங்களுக்கு ரட்சிப்புக் கிடைக்கும் என்று கீலேயாத்திலிருக்கிற யாபேசின் மனுஷருக்குச் சொல்லுங்கள் என்றார்கள்; ஸ்தானாபதிகள் வந்து யாபேசின் மனுஷரிடத்தில் அதை அறிவித்தார்கள்; அதற்கு அவர்கள் சந்தோஷப்பட்ட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ந்த ஸ்தானாபதிகளை அவர்கள் நோக்கி: நாளைக்கு வெயில் ஏறுகிறதற்கு முன்னே உங்களுக்கு ரட்சிப்புக் கிடைக்கும் என்று கீலேயாத்திலிருக்கிற யாபேசின் மனுஷருக்குச் சொல்லுங்கள் என்றார்கள்; ஸ்தானாபதிகள் வந்து யாபேசின் மனுஷரிடத்தில் அதை அறிவித்தார்கள்; அதற்கு அவர்கள் சந்தோஷப்பட்ட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பு யாபேசின் மனுஷர்: நாளைக்கு உங்களிடத்தில் வருவோம், அப்பொழுது உங்கள் இஷ்டப்படியெல்லாம் எங்களுக்குச் செய்யுங்கள் என்ற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பு யாபேசின் மனுஷர்: நாளைக்கு உங்களிடத்தில் வருவோம், அப்பொழுது உங்கள் இஷ்டப்படியெல்லாம் எங்களுக்குச் செய்யுங்கள் என்ற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றுநாளிலே சவுல் ஜனங்களை மூன்று படையாக வகுத்து, கிழக்கு வெளுத்துவரும் ஜாமத்தில் பாளயத்திற்குள் வந்து வெயில் ஏறும்வரைக்கும் அம்மோனியரை முறிய அடித்தான்; தப்பினவர்களில் இரண்டுபேராகிலும் சேர்ந்து ஓடிப்போகாதபடி எல்லாரும் சிதறிப் போ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றுநாளிலே சவுல் ஜனங்களை மூன்று படையாக வகுத்து, கிழக்கு வெளுத்துவரும் ஜாமத்தில் பாளயத்திற்குள் வந்து வெயில் ஏறும்வரைக்கும் அம்மோனியரை முறிய அடித்தான்; தப்பினவர்களில் இரண்டுபேராகிலும் சேர்ந்து ஓடிப்போகாதபடி எல்லாரும் சிதறிப் போன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றுநாளிலே சவுல் ஜனங்களை மூன்று படையாக வகுத்து, கிழக்கு வெளுத்துவரும் ஜாமத்தில் பாளயத்திற்குள் வந்து வெயில் ஏறும்வரைக்கும் அம்மோனியரை முறிய அடித்தான்; தப்பினவர்களில் இரண்டுபேராகிலும் சேர்ந்து ஓடிப்போகாதபடி எல்லாரும் சிதறிப் போன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ஜனங்கள் சாமுவேலை நோக்கி: சவுலா நமக்கு ராஜாவாயிருக்கப்போகிறவன் என்று சொன்னவர்கள் யார்? அந்த மனுஷரை நாங்கள் கொன்று போடும்படிக்கு ஒப்புக்கொடுங்கள் என்ற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ஜனங்கள் சாமுவேலை நோக்கி: சவுலா நமக்கு ராஜாவாயிருக்கப்போகிறவன் என்று சொன்னவர்கள் யார்? அந்த மனுஷரை நாங்கள் கொன்று போடும்படிக்கு ஒப்புக்கொடுங்கள் என்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ாலத்தில் நாகாஸ் என்னும் அம்மோனியன் வந்து, கீலேயாத்திலிருக்கிற யாபேசை முற்றிக்கைபோட்டான்; அப்பொழுது யாபேசின் மனுஷர் எல்லாரும் நாகாசை நோக்கி: எங்களோடே உடன்படிக்கைபண்ணும்; அப்பொழுது உம்மைச் சேவிப்போம் என்ற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ச் சவுல்: இன்றையதினம் ஒருவரும் கொல்லப்படலாகாது; இன்று கர்த்தர் இஸ்ரவேலுக்கு இரட்சிப்பை அருளினார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ச் சவுல்: இன்றையதினம் ஒருவரும் கொல்லப்படலாகாது; இன்று கர்த்தர் இஸ்ரவேலுக்கு இரட்சிப்பை அருளினார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சாமுவேல் ஜனங்களை நோக்கி: நாம் கில்காலுக்குப் போய், அங்கே ராஜ்யபாரத்தை ஸ்திரப்படுத்துவோம் வாருங்கள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டியே ஜனங்கள் எல்லாரும் கில்காலுக்குப் போய், அவ்விடத்திலே கர்த்தருடைய சந்நிதியில் சவுலை ராஜாவாக ஏற்படுத்தி, அங்கே கர்த்தருடைய சந்நிதியில் சமாதானபலிகளைச் செலுத்தி, அங்கே சவுலும் இஸ்ரவேல் மனுஷர் யாவரும் மிகவும் சந்தோஷங்கொண்டாடின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டியே ஜனங்கள் எல்லாரும் கில்காலுக்குப் போய், அவ்விடத்திலே கர்த்தருடைய சந்நிதியில் சவுலை ராஜாவாக ஏற்படுத்தி, அங்கே கர்த்தருடைய சந்நிதியில் சமாதானபலிகளைச் செலுத்தி, அங்கே சவுலும் இஸ்ரவேல் மனுஷர் யாவரும் மிகவும் சந்தோஷங்கொண்டாடின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டியே ஜனங்கள் எல்லாரும் கில்காலுக்குப் போய், அவ்விடத்திலே கர்த்தருடைய சந்நிதியில் சவுலை ராஜாவாக ஏற்படுத்தி, அங்கே கர்த்தருடைய சந்நிதியில் சமாதானபலிகளைச் செலுத்தி, அங்கே சவுலும் இஸ்ரவேல் மனுஷர் யாவரும் மிகவும் சந்தோஷங்கொண்டாடின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 அம்மோனியனாகிய நாகாஸ்: நான் உங்கள் ஒவ்வொருவருடைய வலது கண்ணையும் பிடுங்கி, இதினாலே இஸ்ரவேல் எல்லாவற்றின் மேலும் நிந்தைவரப்பண்ணுவதே நான் உங்களோடே பண்ணும் உடன்படிக்கை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 அம்மோனியனாகிய நாகாஸ்: நான் உங்கள் ஒவ்வொருவருடைய வலது கண்ணையும் பிடுங்கி, இதினாலே இஸ்ரவேல் எல்லாவற்றின் மேலும் நிந்தைவரப்பண்ணுவதே நான் உங்களோடே பண்ணும் உடன்படிக்கை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ற்கு யாபேசின் மூப்பர்கள்: நாங்கள் இஸ்ரவேல் நாடெங்கும் ஸ்தானாபதிகளை அனுப்பும்படி, ஏழுநாள் எங்களுக்குத் தவணைகொடும், எங்களை ரட்சிப்பார் இல்லாவிட்டால், அப்பொழுது உம்மிடத்தில் வருவோம் என்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ற்கு யாபேசின் மூப்பர்கள்: நாங்கள் இஸ்ரவேல் நாடெங்கும் ஸ்தானாபதிகளை அனுப்பும்படி, ஏழுநாள் எங்களுக்குத் தவணைகொடும், எங்களை ரட்சிப்பார் இல்லாவிட்டால், அப்பொழுது உம்மிடத்தில் வருவோம் என்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 ஸ்தானாபதிகள் சவுலின் ஊராகிய கிபியாவிலே வந்து, ஜனங்களின் காதுகேட்க அந்தச் செய்திகளைச் சொன்னார்கள்; அப்பொழுது ஜனங்களெல்லாரும் சத்தமிட்டு அழு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 ஸ்தானாபதிகள் சவுலின் ஊராகிய கிபியாவிலே வந்து, ஜனங்களின் காதுகேட்க அந்தச் செய்திகளைச் சொன்னார்கள்; அப்பொழுது ஜனங்களெல்லாரும் சத்தமிட்டு அழு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65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, behold, Saul came after the herd out of the field; and Saul said, What disturbs the peop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they weep? And they told him the tidings of the men of Jabes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the Spirit of God came upon Saul when he heard those tidings, and his anger was kindl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reat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he took a yoke of oxen, and hewed them in pieces, and sent them throughout all the coasts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rael by the hands of messengers, saying, Whosoever comes not forth after Saul and after Samuel, s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it be done unto his oxen. And the fear of the LORD fell on the people, and they came out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e consen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when he numbered them in Bezek, the children of Israel were three hundred thousand,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n of Judah thirty thous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n Nahash the Ammonite came up, and encamped against Jabeshgilead: and all the men of Jabes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they said unto the messengers that came, Thus shall all of you say unto the men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beshgilead, Tomorrow, by that time the sun be hot, all of you shall have help. And the messenge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me and showed it to the men of Jabesh; and they were gl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Therefore the men of Jabesh said, Tomorrow we will come out unto you, and all of you shall d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us all that seems good 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it was so on the next day, that Saul put the people in three companies; and they came i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midst of the host in the morning watch, and slew the Ammonites until the heat of the day: and 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me to pass, that they which remained were scattered, so that two of them were not left toge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the people said unto Samuel, Who is he that said, Shall Saul reign over us? bring the me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we may put them to de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id unto Nahash, Make a covenant with us, and we will serve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Saul said, There shall not a man be put to death this day: in order to day the LORD h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rought salvation in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Then said Samuel to the people, Come, and let us go to Gilgal, and renew the kingdom the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all the people went to Gilgal; and there they made Saul king before the LORD in Gilgal;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they sacrificed sacrifices of peace offerings before the LORD; and there Saul and all the m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Israel rejoiced great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Nahash the Ammonite answered them, On this condition will I make a covenant with you, that I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y thrust out all your right eyes, and lay it for a reproach upon all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e elders of Jabesh said unto him, Give us seven days' respite, that we may send messenge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all the coasts of Israel: and then, if there be no man to save us, we will come out 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Then came the messengers to Gibeah of Saul, and told the tidings in the ears of the people: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the people lifted up their voices, and wep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2026-09-07T05:50:39Z</dcterms:created>
  <dcterms:modified xsi:type="dcterms:W3CDTF">2026-09-07T05:50:39Z</dcterms:modified>
  <dc:title>1 Samuel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