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 விடுவியும் கர்த்தாவே, எனக்குச் சகாயஞ்செய்யத் தீவிர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பிராணனை வாங்கத்தேடுகிறவர்கள் வெட்கி நாணுவார்களாக; எனக்குத் தீங்குவரும்படி விரும்புகிறவர்கள் பின்னிட்டுத் திரும்பி இலச்சையடை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ஆ, ஆ ஆ, என்பவர்கள் தாங்கள் அடையும் வெட்கத்தினால் பின்னிட்டுப்போ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ைத் தேடுகிற யாவரும் உம்மில் மகிழ்ந்து சந்தோஷப்படுவார்களாக; உமது இரட்சிப்பில் பிரியப்படுகிறவர்கள் தேவனுக்கு மகிமையுண்டாவதாக என்று எப்பொழுதும் சொல்வார்கள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ோ சிறுமையும் எளிமையுமானவன்; தேவனே, என்னிடத்தில் தீவிரமாய் வாரும்: நீரே என் துணையும் என்னை விடுவிக்கிறவருமானவர், கர்த்தாவே, தாமதியாதே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ದೇವರೇ, ನನ್ನನ್ನು ಬಿಡಿಸುವದಕ್ಕೂ ಕರ್ತನೇ, ನನ್ನ ಸಹಾಯಕ್ಕೂ ತ್ವರೆಪ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ಪ್ರಾಣವನ್ನು ಹುಡುಕುವವರು ನಾಚಿಕೊಂಡು ಲಜ್ಜೆಪಡಲಿ; ನನ್ನ ಕೇಡಿನಲ್ಲಿ ಸಂತೋಷಿಸುವವರು ಹಿಂದ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ಿಬಿಲಿಯ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ಹಾ, ಆಹಾ ಎಂದು ಹೇಳುವವರು ತಮ್ಮ ನಾಚಿಕೆಯ ಫಲಕ್ಕಾಗಿ ತಿರು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ನ್ನು ಹುಡುಕುವವರೆಲ್ಲರು ನಿನ್ನಲ್ಲಿ ಆನಂದಪಟ್ಟು ಸಂತೋಷಿಸಲಿ; ನಿನ್ನ ರಕ್ಷಣೆಯನ್ನು ಪ್ರೀತಿಮಾಡು ವವರು--ದ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ಪಡಲಿ ಎಂದು ಯಾವಾ ಗಲೂ ಹೇ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ಾನು ದೀನನೂ ಬಡವನೂ ಆಗಿದ್ದೇನೆ; ಓ ದೇವರೇ ನನಗೋಸ್ಕರ ತ್ವರೆಪಡು; ನನ್ನ ಸಹಾಯವೂ ನನ್ನನ್ನು ತಪ್ಪಿಸ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ೇ. ಓ ಕರ್ತನೇ, ತಡ 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2026-10-21T06:37:53Z</dcterms:created>
  <dcterms:modified xsi:type="dcterms:W3CDTF">2026-10-21T06:37:53Z</dcterms:modified>
  <dc:title>ಕೀರ್ತನೆಗಳು : 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