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நோபிலிருக்கிற ஆசாரியனாகிய அகிமெலேக்கினிடத்தில் போனான்; அகிமெலேக்கு நடுக்கத்தோடே தாவீதுக்கு எதிர்கொண்டுபோய்: ஒருவரும் உம்மோடே கூடவராமல், நீர் ஒண்டியாய் வருகிறது என்ன என்று அவனைக் கே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நோபிலிருக்கிற ஆசாரியனாகிய அகிமெலேக்கினிடத்தில் போனான்; அகிமெலேக்கு நடுக்கத்தோடே தாவீதுக்கு எதிர்கொண்டுபோய்: ஒருவரும் உம்மோடே கூடவராமல், நீர் ஒண்டியாய் வருகிறது என்ன என்று அவனைக் கே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சாரியனாகிய அகிமெலேக்கைப் பார்த்து: ராஜா எனக்கு ஒரு காரியத்தைக் கட்டளையிட்டு, நான் உன்னை அனுப்பின காரியமும் உனக்குக் கட்டளையிட்டதும் இன்னதென்று ஒருவரும் அறியாதிருக்கவேண்டும் என்று என்னோடே சொன்னான்; இன்ன இடத்திற்கு வரவேண்டும் என்று சேவகருக்குச் சொல்லியிருக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சாரியனாகிய அகிமெலேக்கைப் பார்த்து: ராஜா எனக்கு ஒரு காரியத்தைக் கட்டளையிட்டு, நான் உன்னை அனுப்பின காரியமும் உனக்குக் கட்டளையிட்டதும் இன்னதென்று ஒருவரும் அறியாதிருக்கவேண்டும் என்று என்னோடே சொன்னான்; இன்ன இடத்திற்கு வரவேண்டும் என்று சேவகருக்குச் சொல்லியிருக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உம்முடைய கையில் இருக்கிறது என்ன? ஐந்து அப்பமாகிலும், என்னவாகிலும், இருக்கிறதை என்கையிலே கொ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உம்முடைய கையில் இருக்கிறது என்ன? ஐந்து அப்பமாகிலும், என்னவாகிலும், இருக்கிறதை என்கையிலே கொ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சாரியன் தாவீதுக்குப் பிரதியுத்தரமாக: பரிசுத்த அப்பம் இருக்கிறதே ஒழிய, சாதாரண அப்பம் என் கையில் இல்லை; வாலிபர் ஸ்திரீகளோடேமாத்திரம் சேராதிருந்தால் கொடு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சாரியன் தாவீதுக்குப் பிரதியுத்தரமாக: பரிசுத்த அப்பம் இருக்கிறதே ஒழிய, சாதாரண அப்பம் என் கையில் இல்லை; வாலிபர் ஸ்திரீகளோடேமாத்திரம் சேராதிருந்தால் கொடுப்ப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சாரியனுக்குப் பிரதியுத்தரமாக: நான் புறப்படுகிறதற்கு முன் நேற்றும் முந்தாநாளும் ஸ்திரீகள் எங்களுக்கு விலக்கமாயிருந்தார்கள்; வாலிபருடைய அசம்பிகளும் சுத்தமாயிருக்கிறது; இன்றையதினம் வேறே அப்பம் பாத்திரத்தில் பிரதிஷ்டைபண்ணப்பட்டதினால், இது சாதாரணமாயிற்றே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சாரியனுக்குப் பிரதியுத்தரமாக: நான் புறப்படுகிறதற்கு முன் நேற்றும் முந்தாநாளும் ஸ்திரீகள் எங்களுக்கு விலக்கமாயிருந்தார்கள்; வாலிபருடைய அசம்பிகளும் சுத்தமாயிருக்கிறது; இன்றையதினம் வேறே அப்பம் பாத்திரத்தில் பிரதிஷ்டைபண்ணப்பட்டதினால், இது சாதாரணமாயிற்ற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சாரியனுக்குப் பிரதியுத்தரமாக: நான் புறப்படுகிறதற்கு முன் நேற்றும் முந்தாநாளும் ஸ்திரீகள் எங்களுக்கு விலக்கமாயிருந்தார்கள்; வாலிபருடைய அசம்பிகளும் சுத்தமாயிருக்கிறது; இன்றையதினம் வேறே அப்பம் பாத்திரத்தில் பிரதிஷ்டைபண்ணப்பட்டதினால், இது சாதாரணமாயிற்றே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சந்நிதியிலிருந்து எடுக்கப்பட்ட சமுகத்தப்பங்களைத்தவிர, வேறே அப்பம் அங்கே இராதபடியினால் ஆசாரியன் அவனுக்குப் பரிசுத்த அப்பத்தைக் கொடுத்தான்; அவைகள் எடுக்கப்படுகிற நாளிலே அதற்குப் பதிலாகச் சூடான அப்பம் வைக்க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சந்நிதியிலிருந்து எடுக்கப்பட்ட சமுகத்தப்பங்களைத்தவிர, வேறே அப்பம் அங்கே இராதபடியினால் ஆசாரியன் அவனுக்குப் பரிசுத்த அப்பத்தைக் கொடுத்தான்; அவைகள் எடுக்கப்படுகிற நாளிலே அதற்குப் பதிலாகச் சூடான அப்பம் வைக்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ுடைய வேலைக்காரரில் ஏதோமியனாகிய தோவேக்கு என்னும் பேருள்ள ஒருவன் அன்றையதினம் அங்கே கர்த்தருடைய சந்நிதியில் தடைபட்டிருந்தான்; அவன் சவுலுடைய மேய்ப்பருக்குத் தலைவனாய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ுடைய வேலைக்காரரில் ஏதோமியனாகிய தோவேக்கு என்னும் பேருள்ள ஒருவன் அன்றையதினம் அங்கே கர்த்தருடைய சந்நிதியில் தடைபட்டிருந்தான்; அவன் சவுலுடைய மேய்ப்பருக்குத் தலைவனா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அகிமெலேக்கைப் பார்த்து: இங்கே உம்முடைய வசத்தில் ஒரு ஈட்டியானாலும் பட்டயமானாலும் இல்லையா? ராஜாவின் காரியம் அவசரமானபடியினால், என் பட்டயத்தையாகிலும், என் ஆயுதங்களையாகிலும், நான் எடுத்துக் கொண்டுவரவில்லை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அகிமெலேக்கைப் பார்த்து: இங்கே உம்முடைய வசத்தில் ஒரு ஈட்டியானாலும் பட்டயமானாலும் இல்லையா? ராஜாவின் காரியம் அவசரமானபடியினால், என் பட்டயத்தையாகிலும், என் ஆயுதங்களையாகிலும், நான் எடுத்துக் கொண்டுவரவில்லை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ஆசாரியன்: நீர் ஏலே பள்ளத்தாக்கிலே கொன்ற பெலிஸ்தனாகிய கோலியாத்தின் பட்டயம், இதோ, ஏபோத்துக்குப் பின்னாக ஒரு புடவையிலே சுருட்டி வைத்திருக்கிறது; அதை நீர் எடுக்க மனதானால் எடுத்துக்கொண்டுபோம், அதுவே அல்லாமல் வேறொன்றும் இல்லை என்றான்; அப்பொழுது தாவீது: அதற்கு நிகரில்லை; அதை எனக்கு தார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ஆசாரியன்: நீர் ஏலே பள்ளத்தாக்கிலே கொன்ற பெலிஸ்தனாகிய கோலியாத்தின் பட்டயம், இதோ, ஏபோத்துக்குப் பின்னாக ஒரு புடவையிலே சுருட்டி வைத்திருக்கிறது; அதை நீர் எடுக்க மனதானால் எடுத்துக்கொண்டுபோம், அதுவே அல்லாமல் வேறொன்றும் இல்லை என்றான்; அப்பொழுது தாவீது: அதற்கு நிகரில்லை; அதை எனக்கு தார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ஆசாரியன்: நீர் ஏலே பள்ளத்தாக்கிலே கொன்ற பெலிஸ்தனாகிய கோலியாத்தின் பட்டயம், இதோ, ஏபோத்துக்குப் பின்னாக ஒரு புடவையிலே சுருட்டி வைத்திருக்கிறது; அதை நீர் எடுக்க மனதானால் எடுத்துக்கொண்டுபோம், அதுவே அல்லாமல் வேறொன்றும் இல்லை என்றான்; அப்பொழுது தாவீது: அதற்கு நிகரில்லை; அதை எனக்கு தார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றையதினம் தாவீது எழுந்து சவுலுக்குத் தப்பியோடி, காத்தின் ராஜாவாகிய ஆகீசிடத்தில் 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ீசின் ஊழியக்காரர் அவனைப் பார்த்து: தேசத்து ராஜாவாகிய தாவீது இவன் அல்லவோ? சவுல் கொன்றது ஆயிரம், தாவீது கொன்றது பதினாயிரம் என்று இவனைக்குறித்தல்லவோ ஆடல் பாடலோடே கொண்டாட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ீசின் ஊழியக்காரர் அவனைப் பார்த்து: தேசத்து ராஜாவாகிய தாவீது இவன் அல்லவோ? சவுல் கொன்றது ஆயிரம், தாவீது கொன்றது பதினாயிரம் என்று இவனைக்குறித்தல்லவோ ஆடல் பாடலோடே கொண்டாட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ீசின் ஊழியக்காரர் அவனைப் பார்த்து: தேசத்து ராஜாவாகிய தாவீது இவன் அல்லவோ? சவுல் கொன்றது ஆயிரம், தாவீது கொன்றது பதினாயிரம் என்று இவனைக்குறித்தல்லவோ ஆடல் பாடலோடே கொண்டாட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வார்த்தைகளைத் தாவீது தன் மனதிலே வைத்துக்கொண்டு, காத்தின் ராஜாவாகிய ஆகீசுக்கு மிகவும் பயப்பட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ண்களுக்கு முன்பாகத் தன் முகநாடியை வேறுபடுத்தி, அவர்களிடத்தில் பித்தங்கொண்டவன்போலக் காண்பித்து, வாசற்கதவுகளிலே கீறிக்கொண்டிருந்து, தன் வாயிலிருந்து நுரையைத் தன் தாடியில் விழப்பண்ணிக் கொண்ட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ண்களுக்கு முன்பாகத் தன் முகநாடியை வேறுபடுத்தி, அவர்களிடத்தில் பித்தங்கொண்டவன்போலக் காண்பித்து, வாசற்கதவுகளிலே கீறிக்கொண்டிருந்து, தன் வாயிலிருந்து நுரையைத் தன் தாடியில் விழப்பண்ணிக் கொண்ட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ண்களுக்கு முன்பாகத் தன் முகநாடியை வேறுபடுத்தி, அவர்களிடத்தில் பித்தங்கொண்டவன்போலக் காண்பித்து, வாசற்கதவுகளிலே கீறிக்கொண்டிருந்து, தன் வாயிலிருந்து நுரையைத் தன் தாடியில் விழப்பண்ணிக் கொண்ட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ீஸ்: தன் ஊழியக்காரரை நோக்கி: இதோ, இந்த மனுஷன் பித்தங்கொண்டவன் என்று காண்கிறீர்களே; இவனை நீங்கள் என்னிடத்தில் கொண்டுவந்தது என்ன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ீஸ்: தன் ஊழியக்காரரை நோக்கி: இதோ, இந்த மனுஷன் பித்தங்கொண்டவன் என்று காண்கிறீர்களே; இவனை நீங்கள் என்னிடத்தில் கொண்டுவந்தது என்ன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பாகப் பயித்திய சேஷ்டை செய்ய, நீங்கள் இவனைக் கொண்டுவருகிறதற்கு, பயித்தியக்காரர் எனக்குக் குறைவாயிருக்கிறார்களோ? இவன் என் வீட்டிலே வரலாமா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பாகப் பயித்திய சேஷ்டை செய்ய, நீங்கள் இவனைக் கொண்டுவருகிறதற்கு, பயித்தியக்காரர் எனக்குக் குறைவாயிருக்கிறார்களோ? இவன் என் வீட்டிலே வரலாமா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ావీదు నోబులో యాజకుడైన అహీమెలెకు నొద్దకు వచ్చెను; అయితే అహీమెలెకు దావీదు రాకకు భయపడినీవు ఒంటర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తివేమని అతని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ావీదురాజు నాకు ఒక పని నిర్ణయించినేను నీ కాజ్ఞాపించి పంపినపని యేదో అదెవనితోనైనను చెప్పవద్దన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ా పనివారిని ఒకానొక చోటికి వెళ్ల నిర్ణయించితిన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యొద్ద ఏమి యున్నది? అయిదు రొట్టెలుగాని మరేమియుగాని యుండిన యెడల అది నా కిమ్మని యాజక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ీమెలెకు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ాజకుడుసాధారణమైన రొట్టె నాయొద్ద లేదు; పనివారు స్త్రీలకు ఎడముగా నున్నవారైతే ప్రతిష్ఠితమైన రొట్టె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వని దావీదు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ందుకు దావీదునిజముగా నేను బయలుదేరి వచ్చినప్పటినుండి ఈ మూడు దినములు స్త్రీలు మాకు దూరముగా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ు; పని వారిబట్టలు పవిత్రములే; ఒకవేళ మేముచేయుకార్యము అపవిత్రమైనయెడల నేమి? రాజాజ్ఞనుబట్టి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విత్రముగా ఎంచతగును అని యాజకున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తట యెహోవా సన్నిధినుండి తీసివేయబడిన సన్నిధి రొట్టెలు తప్ప అక్కడ వేరు రొట్టెలు లేకపో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చ్చనిరొట్టెలు వేయు దినమందు తీసివేయబడిన ప్రతిష్ఠితమైన రొట్టెలను యాజకుడు అతని క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 దినమున సౌలుయొక్క సేవకులలో ఒకడు అక్కడ యెహోవా సన్నిధిని ఉండెను; అతని పేరు దోయేగు, అతడు ఎదోమీ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సౌలు పసుల కాపరులకు పె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రాజు పని వేగిరముగా జరుగవలెనని యెరిగి నా ఖడ్గమునైనను ఆయుధములనైనను నేను తేలేదు. ఇక్కడ నీ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డ్గమైనను ఈటెయైనను ఉన్నదా అని దావీదు అహీమెలెకు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ాజ కుడుఏలా లోయలో నీవు చంపిన గొల్యాతు అను ఫిలిష్తీయుని ఖడ్గమున్నది, అదిగో బట్టతో చుట్ట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ఫోదువెనుక ఉన్నది, అది తప్ప ఇక్కడ మరి ఏ ఖడ్గ మునులేదు, దాని తీసికొనుటకు నీకిష్టమైన యెడల తీసికొ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గా దావీదుదానికి సమమైనదొకటియు లేదు, నా కిమ్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తట దావీదు సౌలునకు భయపడినందున ఆ దినముననే లేచి పారిపోయి గాతురాజైన ఆకీషునొద్దకు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కీషు సేవకులుఈ దావీదు ఆ దేశపు రాజు కాడా? వారు నాట్యమాడుచు గానప్రతిగానములు చేయుచుసౌలు వేలకొల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ముచేసెననియు, దావీదు పదివేలకొలది హతముచేసెననియు పాడిన పాటలు ఇతనిగూర్చినవే గదా అని అతనినిబట్టి రాజ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ావీదు ఈ మాటలు తన మనస్సులోనుంచుకొని గాతు రాజైన ఆకీషునకు బహు భయ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ాబట్టి దావీదు వారి యెదుట తన చర్య మార్చుకొని వెఱ్ఱివానివలె నటించుచు, ద్వారపు తలుపుల మీద గీత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ీయుచు, ఉమి్మ తన గడ్డముమీదికి కారనిచ్చుచు నుండెను. వారతని పట్టుకొనిపోగా అతడు పిచ్చిచేష్టలు చే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కావున ఆకీషురాజుమీరు చూచితిరికదా? వానికి పిచ్చిపట్టినది, నాయొద్దకు వీని నెందుకు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తిర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పిచ్చిచేష్టలు చేయు వారితో నాకేమి పని? నా సన్నిధిని పిచ్చిచేష్టలు చేయుటకు వీని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తిరేమి? వీడు నా నగరిలోనికి రాతగునా? అని తన సేవకుల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2026-10-20T01:30:57Z</dcterms:created>
  <dcterms:modified xsi:type="dcterms:W3CDTF">2026-10-20T01:30:57Z</dcterms:modified>
  <dc:title>1 సమూయేలు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