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presProps" Target="presProps.xml"/>
  <Relationship Id="rId23" Type="http://schemas.openxmlformats.org/officeDocument/2006/relationships/viewProps" Target="viewProps.xml"/>
  <Relationship Id="rId2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ாவே, என் சத்துருக்கள் என்னை மேற்கொண்டு மகிழவொட்டாமல், நீர் என்னைக் கைதூக்கி எடுத்தபடியினால், நான் உம்மைப் போற்றுவே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ாவே, என் சத்துருக்கள் என்னை மேற்கொண்டு மகிழவொட்டாமல், நீர் என்னைக் கைதூக்கி எடுத்தபடியினால், நான் உம்மைப் போற்றுவே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ன் தேவனாகிய கர்த்தாவே, உம்மை நோக்கிக் கூப்பிட்டேன், என்னை நீர் குணமாக்கினீ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ாவே, நீர் என் ஆத்துமாவைப் பாதாளத்திலிருந்து ஏறப்பண்ணி, நான் குழியில் இறங்காதபடி என்னை உயிரோடே காத்தீ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ாவே, நீர் என் ஆத்துமாவைப் பாதாளத்திலிருந்து ஏறப்பண்ணி, நான் குழியில் இறங்காதபடி என்னை உயிரோடே காத்தீ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ருடைய பரிசுத்தவான்களே, அவரைக் கீர்த்தனம்பண்ணி, அவருடைய பரிசுத்தத்தின் நினைவுகூருதலைக் கொண்டாடுங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ுடைய கோபம் ஒரு நிமிஷம், அவருடைய தயவோ நீடியவாழ்வு; சாயங்காலத்தில் அழுகை தங்கும், விடியற்காலத்திலே களிப்புண்டாகு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ன் ஒருக்காலும் அசைக்கப்படுவதில்லையென்று என் வாழ்விலே சொன்னே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ாவே, உம்முடைய தயவினால் நீர் என் பர்வதத்தைத் திடமாய் நிற்கப்பண்ணியிருந்தீர்; உமது முகத்தை நீர் மறைத்துக்கொண்டபோதோ நான் கலங்கினவனானே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ாவே, உம்முடைய தயவினால் நீர் என் பர்வதத்தைத் திடமாய் நிற்கப்பண்ணியிருந்தீர்; உமது முகத்தை நீர் மறைத்துக்கொண்டபோதோ நான் கலங்கினவனானே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ன் குழியில் இறங்குகையில் என் இரத்தத்தால் என்ன லாபமுண்டு? புழுதி உம்மைத் துதித்து, உமது சத்தியத்தை அறிவிக்குமோ?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ர்த்தாவே, நீர் எனக்குச் செவிகொடுத்து என்மேல் இரக்கமாயிரும்; கர்த்தாவே, நீர் எனக்குச் சகாயராயிரும் என்று சொல்லி;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ர்த்தாவே, நீர் எனக்குச் செவிகொடுத்து என்மேல் இரக்கமாயிரும்; கர்த்தாவே, நீர் எனக்குச் சகாயராயிரும் என்று சொல்லி;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ாவே, உம்மை நோக்கிக்கூப்பிட்டேன்; கர்த்தரை நோக்கிக் கெஞ்சினே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ன் புலம்பலை ஆனந்தக் களிப்பாக மாறப்பண்ணினீர்; என் மகிமை அமர்ந்திராமல் உம்மைக் கீர்த்தனம்பண்ணும்படியாக நீர் என் இரட்டைக் களைந்துபோட்டு, மகிழ்ச்சியென்னும் கட்டினால் என்னை இடைகட்டினீ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ன் புலம்பலை ஆனந்தக் களிப்பாக மாறப்பண்ணினீர்; என் மகிமை அமர்ந்திராமல் உம்மைக் கீர்த்தனம்பண்ணும்படியாக நீர் என் இரட்டைக் களைந்துபோட்டு, மகிழ்ச்சியென்னும் கட்டினால் என்னை இடைகட்டினீ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ன் தேவனாகிய கர்த்தாவே, உம்மை என்றென்றைக்கும் துதிப்பே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ன் தேவனாகிய கர்த்தாவே, உம்மை என்றென்றைக்கும் துதிப்பே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9450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3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1 ಓ ಕರ್ತನೇ, ನಿನ್ನನ್ನು ಕೊಂಡಾಡುವೆನು; ನೀನು ನನ್ನ ಶತ್ರುಗಳು ನನ್ನ ವಿಷಯದಲ್ಲಿ ಸಂತೋಷಪಡದಂತೆ ಮಾಡಿ ನನ್ನ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3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ೇಲಕ್ಕೆ ಎತ್ತಿದ್ದ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3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ನನ್ನ ದೇವರಾದ ಓ ಕರ್ತನೇ, ನಿನಗೆ ಮೊರೆಯಿಡಲು ನನ್ನನ್ನು ಸ್ವಸ್ಥಮಾಡಿದ್ದ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3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ಓ ಕರ್ತನೇ, ನನ್ನ ಪ್ರಾಣವನ್ನು ಸಮಾಧಿಯಿಂದ ಎತ್ತಿದ್ದೀ; ನಾನು ತಗ್ಗಿಗೆ ಇಳಿಯದಂತೆ ನನ್ನನ್ನು ಜೀವದ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3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ಾಪಾಡಿದ್ದ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3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ಓ ಕರ್ತನ ಪರಿಶುದ್ಧರೇ, ಆತನನ್ನು ಕೀರ್ತಿಸಿರಿ; ಆತನ ಪರಿಶುದ್ಧತ್ವವನ್ನು ಜ್ಞಾಪಕಮಾಡಿ ಕೊಂಡಾಡ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3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ಆತನ ಕೋಪವು ಕ್ಷಣಮಾತ್ರ. ಆತನ ಕಟಾಕ್ಷವು ಜೀವವೇ; ರಾತ್ರಿಯಲ್ಲಿ ದುಃಖವು ತಂಗಬಹುದಾದರೂ ಬೆಳಿಗ್ಗೆ ಆನಂದವು ಬರ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3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ನನ್ನ ಅಭಿವೃದ್ಧಿಯಲ್ಲಿ--ನಾನು ಎಂದಿಗೂ ಕದಲು ವದಿಲ್ಲ ಎಂದು ಹೇಳಿದ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3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ಕರ್ತನೇ, ನಿನ್ನ ಕಟಾ ಕ್ಷದಿಂದ ನನ್ನ ಬೆಟ್ಟವು ಸ್ಥಿರವಾಗಿ ನಿಲ್ಲುವಂತೆ ಮಾಡಿದ್ದೀ, ನಿನ್ನ ಮುಖವನ್ನು ಮರೆಮಾಡಲ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3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ಳವಳಗೊಂಡ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3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ಓ ಕರ್ತನೇ, ನಾನು ನಿನಗೆ ಕೂಗಿಕೊಂಡೆನು; ಕರ್ತ ನಿಗೆ ವಿಜ್ಞಾಪನೆ ಮಾಡಿದ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3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ನಾನು ಕುಣಿಯಲ್ಲಿಳಿ ದರೆ ನನ್ನ ರಕ್ತದಲ್ಲಿ ಲಾಭವೇನು? ಧೂಳು ನಿನ್ನನ್ನು ಕೊಂಡಾಡುವದೋ? ಅದು ನಿನ್ನ ಸತ್ಯವ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3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ಿಳಿಸು ವದ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3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ಓ ಕರ್ತನೇ, ಕೇಳು; ನನ್ನ ಮೇಲೆ ಕರುಣೆಯಿಡು. ಕರ್ತನೇ, ನನಗೆ ಸಹಾಯಕನಾಗಿ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3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ನೀನು ನನ್ನ ಗೋಳಾಟವನ್ನು ಕುಣಿದಾಟಕ್ಕೆ ತಿರು ಗಿಸಿದ್ದೀ; ನನ್ನ ಗೋಣಿತಟ್ಟನ್ನು ತೆಗೆದುಹಾಕಿ ಸಂತೋಷ ದಿಂದ ನ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3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ಡುವನ್ನು ಕಟ್ಟಿದ್ದ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3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ಹೀಗೆ ನನ್ನ ಹೆಚ್ಚಳವು ಮೌನವಾಗಿರದೆ ನಿನ್ನನ್ನು ಕೀರ್ತಿಸುವದು. ನನ್ನ ದೇವರಾದ ಓ ಕರ್ತನೇ, ಯುಗಯುಗಕ್ಕೂ ನಿನ್ನ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3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ಂಡಾಡ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3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4">
  <a:themeElements>
    <a:clrScheme name="Theme8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2026-10-21T10:23:51Z</dcterms:created>
  <dcterms:modified xsi:type="dcterms:W3CDTF">2026-10-21T10:23:51Z</dcterms:modified>
  <dc:title>ಕೀರ್ತನೆಗಳು : 30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