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presProps" Target="presProps.xml"/>
  <Relationship Id="rId80" Type="http://schemas.openxmlformats.org/officeDocument/2006/relationships/viewProps" Target="viewProps.xml"/>
  <Relationship Id="rId8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when they had passed through Amphipolis and Apollonia, they came to Thessalonica, where was a synagogue of the Jew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when they had passed through Amphipolis and Apollonia, they came to Thessalonica, where was a synagogue of the Jew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Paul, as his manner was, went in unto them, and three sabbath days reasoned with them out of the scripture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Paul, as his manner was, went in unto them, and three sabbath days reasoned with them out of the scripture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Opening and alleging, that Christ must essentially have suffered, and risen again from the dead; and that this Jesus, whom I preach unto you, is Chris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Opening and alleging, that Christ must essentially have suffered, and risen again from the dead; and that this Jesus, whom I preach unto you, is Chris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some of them believed, and consorted with Paul and Silas; and of the devout Greeks a great multitude, and of the chief women not a few.]]></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some of them believed, and consorted with Paul and Silas; and of the devout Greeks a great multitude, and of the chief women not a few.]]></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the Jews which believed not, moved with envy, took unto them certain lewd fellows of the baser sort, and gathered a company, and set all the city on an uproar, and assaulted the house of Jason, and sought to bring them out to the peopl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the Jews which believed not, moved with envy, took unto them certain lewd fellows of the baser sort, and gathered a company, and set all the city on an uproar, and assaulted the house of Jason, and sought to bring them out to the peopl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the Jews which believed not, moved with envy, took unto them certain lewd fellows of the baser sort, and gathered a company, and set all the city on an uproar, and assaulted the house of Jason, and sought to bring them out to the peopl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they found them not, they drew Jason and certain brethren unto the rulers of the city, crying, These that have turned the world upside down are come here also;]]></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they found them not, they drew Jason and certain brethren unto the rulers of the city, crying, These that have turned the world upside down are come here also;]]></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hom Jason has received: and these all do contrary to the decrees of Caesar, saying that there is another king, one Jesu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hom Jason has received: and these all do contrary to the decrees of Caesar, saying that there is another king, one Jesu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troubled the people and the rulers of the city, when they heard these thing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when they had taken security of Jason, and of the other, they let them go.]]></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when they had taken security of Jason, and of the other, they let them go.]]></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brethren immediately sent away Paul and Silas by night unto Berea: who coming thither went into the synagogue of the Jew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brethren immediately sent away Paul and Silas by night unto Berea: who coming thither went into the synagogue of the Jew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se were more noble than those in Thessalonica, in that they received the word with all readiness of mind, and searched the scriptures daily, whether those things were so.]]></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se were more noble than those in Thessalonica, in that they received the word with all readiness of mind, and searched the scriptures daily, whether those things were s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se were more noble than those in Thessalonica, in that they received the word with all readiness of mind, and searched the scriptures daily, whether those things were so.]]></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many of them believed; also of honourable women which were Greeks, and of men, not a few.]]></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many of them believed; also of honourable women which were Greeks, and of men, not a few.]]></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when the Jews of Thessalonica had knowledge that the word of God was preached of Paul at Berea, they came thither also, and stirred up the peopl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when the Jews of Thessalonica had knowledge that the word of God was preached of Paul at Berea, they came thither also, and stirred up the peopl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n immediately the brethren sent away Paul to go as it were to the sea: but Silas and Timotheus abode there stil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n immediately the brethren sent away Paul to go as it were to the sea: but Silas and Timotheus abode there still.]]></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y that conducted Paul brought him unto Athens: and receiving a commandment unto Silas and Timotheus in order to come to him with all speed, they departe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y that conducted Paul brought him unto Athens: and receiving a commandment unto Silas and Timotheus in order to come to him with all speed, they departe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y that conducted Paul brought him unto Athens: and receiving a commandment unto Silas and Timotheus in order to come to him with all speed, they departe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Now while Paul waited for them at Athens, his spirit was stirred in him, when he saw the city wholly given to idolatry.]]></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Now while Paul waited for them at Athens, his spirit was stirred in him, when he saw the city wholly given to idolatry.]]></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refore disputed he in the synagogue with the Jews, and with the devout persons, and in the market daily with them that met with him.]]></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refore disputed he in the synagogue with the Jews, and with the devout persons, and in the market daily with them that met with hi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certain philosophers of the Epicureans, and of the Stoicks, encountered him. And some said, What will this babbler say? other some, He seems to be a proclaimer of strange gods: because he preached unto them Jesus, and the resurrectio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certain philosophers of the Epicureans, and of the Stoicks, encountered him. And some said, What will this babbler say? other some, He seems to be a proclaimer of strange gods: because he preached unto them Jesus, and the resurrectio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certain philosophers of the Epicureans, and of the Stoicks, encountered him. And some said, What will this babbler say? other some, He seems to be a proclaimer of strange gods: because he preached unto them Jesus, and the resurrectio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certain philosophers of the Epicureans, and of the Stoicks, encountered him. And some said, What will this babbler say? other some, He seems to be a proclaimer of strange gods: because he preached unto them Jesus, and the resurrectio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y took him, and brought him unto Areopagus, saying, May we know what this new doctrine, whereof you speak, i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y took him, and brought him unto Areopagus, saying, May we know what this new doctrine, whereof you speak, i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you bring certain strange things to our ears: we would know therefore what these things mea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you bring certain strange things to our ears: we would know therefore what these things mea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all the Athenians and strangers which were there spent their time in nothing else, but either to tell, or to hear some new thing.)]]></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all the Athenians and strangers which were there spent their time in nothing else, but either to tell, or to hear some new thing.)]]></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Paul stood in the midst of Mars' hill, and said, All of you men of Athens, I perceive that in all things all of you are too superstitiou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Paul stood in the midst of Mars' hill, and said, All of you men of Athens, I perceive that in all things all of you are too superstitiou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For as I passed by, and beheld your devotions, I found an altar with this inscription, TO THE UNKNOWN GOD. Whom therefore all of you ignorantly worship, him declare I unto you.]]></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For as I passed by, and beheld your devotions, I found an altar with this inscription, TO THE UNKNOWN GOD. Whom therefore all of you ignorantly worship, him declare I unto you.]]></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For as I passed by, and beheld your devotions, I found an altar with this inscription, TO THE UNKNOWN GOD. Whom therefore all of you ignorantly worship, him declare I unto you.]]></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God that made the world and all things therein, seeing that he is Lord of heaven and earth, dwells not in temples made with hand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God that made the world and all things therein, seeing that he is Lord of heaven and earth, dwells not in temples made with hand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Neither is worshipped with men's hands, as though he needed any thing, seeing he gives to all life, and breath, and all thing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Neither is worshipped with men's hands, as though he needed any thing, seeing he gives to all life, and breath, and all thing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has made of one blood all nations of men in order to dwell on all the face of the earth, and has determined the times before appointed, and the bounds of their habitatio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has made of one blood all nations of men in order to dwell on all the face of the earth, and has determined the times before appointed, and the bounds of their habitatio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has made of one blood all nations of men in order to dwell on all the face of the earth, and has determined the times before appointed, and the bounds of their habitatio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at they should seek the Lord, if lest by any means they might feel after him, and find him, though he be not far from every one of u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at they should seek the Lord, if lest by any means they might feel after him, and find him, though he be not far from every one of u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For in him we live, and move, and have our being; as certain also of your own poets have said, For we are also his offspring.]]></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For in him we live, and move, and have our being; as certain also of your own poets have said, For we are also his offspring.]]></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Forasmuch then as we are the offspring of God, we ought not to think that the Godhead is like unto gold, or silver, or stone, graven by are and man's devic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Forasmuch then as we are the offspring of God, we ought not to think that the Godhead is like unto gold, or silver, or stone, graven by are and man's device.]]></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 times of this ignorance God winked at; but now commands all men every where to repent:]]></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 times of this ignorance God winked at; but now commands all men every where to repent:]]></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Because he has appointed a day, in the which he will judge the world in righteousness by that man whom he has ordained; whereof he has given assurance unto all men, in that he has raised him from the dea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Because he has appointed a day, in the which he will judge the world in righteousness by that man whom he has ordained; whereof he has given assurance unto all men, in that he has raised him from the dead.]]></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Because he has appointed a day, in the which he will judge the world in righteousness by that man whom he has ordained; whereof he has given assurance unto all men, in that he has raised him from the dead.]]></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when they heard of the resurrection of the dead, some mocked: and others said, We will hear you again of this matter.]]></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when they heard of the resurrection of the dead, some mocked: and others said, We will hear you again of this matter.]]></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So Paul departed from among them.]]></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Nevertheless certain men clave unto him, and believed: among the which was Dionysius the Areopagite, and a woman named Damaris, and others with them.]]></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Nevertheless certain men clave unto him, and believed: among the which was Dionysius the Areopagite, and a woman named Damaris, and others with them.]]></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Nevertheless certain men clave unto him, and believed: among the which was Dionysius the Areopagite, and a woman named Damaris, and others with the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10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அப்போஸ்தலர் : 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வர்கள் அம்பிபோலி பட்டணத்தையும் அப்பொலோனியா பட்டணத்தையும் கடந்து, தெசலோனிக்கே பட்டணத்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ர்கள்; அங்கே யூதருக்கு ஒரு ஜெபஆலய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பவுல் தன் வழக்கத்தின்படியே அவர்களிடத்தில் போய், மூன்று ஓய்வுநாட்களில் வேதவாக்கியங்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ங்களை எடுத்து அவர்களுடனே சம்பாஷி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றிஸ்து பாடுபடவும் மரித்தோரிலிருந்து எழுந்திருக்கவும் வேண்டியதென்றும், நான் உ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க்கிற இந்த இயேசுவே கிறிஸ்து என்றும் காண்பித்து, திருஷ்டாந்தப்படு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களில் சிலரும், பக்தியுள்ள கிரேக்கரில் திரளான ஜனங்களும், கனம்பொருந்திய ஸ்திரீகளில் அநேக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வாசித்து, பவுலையும் சீலாவையும் சேர்ந்து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விசுவாசியாத யூதர்கள் வைராக்கியங்கொண்டு வீணராகிய சில பொல்லாதவர்களைச் சேர்த்துக்கொண்டு கூட்டங்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த்தில் அமளியுண்டாக்கி, யாசோனுடைய வீட்டை வளைந்துகொண்டு, அவர்களைப் பட்டணத்தாருக்கு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ழுத்துக்கொண்டுவர வகைதே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ர்களைக் காணாமல், யாசோனையும் சில சகோதரையும் பட்டணத்து அதிகாரிகளிடத்தில் இழுத்துக்கொண்டு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லகத்தைக் கலக்குகிறவர்கள் இங்கேயும் வந்தி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வர்களை யாசோன் ஏற்றுக்கொண்டான். இவர்களெல்லாரும் இயேசு என்னும் வேறொருவனை ராஜா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யனுடைய கட்டளைகளுக்கு விரோதமாகச் செய்கிறார்களென்று கூக்குரலி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இவைகளைக் கேட்டுக்கொண்டிருந்த ஜனங்களையும் பட்டணத்து அதிகாரிகளையும் கலங்கப்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ன்பு அவர்கள் யாசோனிடத்திலும் மற்றவர்களிடத்திலும் ஜாமீன் வாங்கிக்கொண்டு,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உடனே சகோதரர் இராத்திரிகாலத்திலே பவுலையும் சீலாவையும் பெரோயா பட்டணத்துக்கு அனுப்பி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அங்கே சேர்ந்து, யூதருடைய ஜெபஆலயத்திற்குப்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ந்தப் பட்டணத்தார் மனோவாஞ்சையாய் வசனத்தை ஏற்றுக்கொண்டு, காரியங்கள் இப்படியிருக்கிறதா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ந்தோறும் வேதவாக்கியங்களை ஆராய்ந்துபார்த்ததினால், தெசலோனிக்கேயில் உள்ளவர்களைப்பார்க்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குணசாலிகளா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தனால் அவர்களில் அநேகம்பேரும் கனம்பொருந்திய கிரேக்கரில் அநேக ஸ்திரீகளும் புருஷ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வாசி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ரோயாவிலும் தேவவசனம் பவுலினால் அறிவிக்கப்படுகிறதென்று தெசலோனிக்கேயரான யூதர்கள் அறிந்த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ங்கேயும் வந்து, ஜனங்களைக் கிளப்பி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உடனே சகோதரர் பவுலைச் சமுத்திரவழியாய்ப் போக அனுப்பிவிட்டார்கள். சீலாவும் தீமோத்தேயும் அ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பவுலை வழிநடத்தினவர்கள் அவனை அத்தேனே பட்டணம்வரைக்கும் அழைத்துக்கொண்டுபோய்; அங்கே சீலா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த்தேயும் அதிசீக்கிரமாகத் தன்னிடத்திற்கு வரும்படி அவர்களுக்குச் சொல்லக் கட்டளை பெற்று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த்தேனே பட்டணத்தில் பவுல் அவர்களுக்காகக் காத்துக்கொண்டிருக்கையில், அந்தப் பட்டண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ரகங்களால் நிறைந்திருக்கிறதைக் கண்டு, தன் ஆவியில் மிகுந்த வைராக்கியமடை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ஜெப ஆலயத்தில் யூதரோடும், பக்தியுள்ளவர்களோடும், சந்தைவெளியில் எதிர்ப்பட்டவர்களோடும் தினந்தோ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பாஷாணை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பொழுது எப்பிக்கூரரும் ஸ்தோயிக்கருமான ஞானிகளில் சிலர் அவனுடனே வாக்குவாதம்பண்ணினார்கள். சில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 வாயாடி என்ன பேசப்போகிறான் என்றார்கள். சிலர்: இவன் அந்நிய தேவதைகளை அறிவிக்கிறவனாகக் காண்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 அவன் இயேசுவையும் உயிர்த்தெழுதலையும் அவர்களுக்குப் பிரசங்கித்தபடியினாலே அப்படி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ர்கள் அவனை மார்ஸ் மேடைக்கு அழைத்துக்கொண்டுபோய்: நீ சொல்லுகிற புதிதான உபதேசம் இன்னதெ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அறிய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நூதனமான காரியங்களை எங்கள் காதுகள் கேட்கப்பண்ணுகிறாய்; அவைகளின் கருத்து இன்னதென்று அ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தாயிருக்கிறோ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ந்த அத்தேனே பட்டணத்தாரெல்லாரும், அங்கே தங்குகிற அந்நியரும், நவமான காரியங்களைச் சொல்லுகிற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றதிலுமேயொழிய வேறொன்றிலும் பொழுதுபோக்குகிற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ழுது பவுல் மார்ஸ் மேடையின் நடுவிலே நின்று: அத்தேனரே, எந்த விஷயத்திலும் நீங்கள் மிகு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பக்தியுள்ளவர்களென்று காண்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எப்படியென்றால், நான் சுற்றித்திரிந்து, உங்கள் ஆராதனைக்குரியவைகளைக் கவனித்துப் பார்த்த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ப்படாத தேவனுக்கு என்று எழுதியிருக்கிற ஒரு பலிபீடத்தைக் கண்டேன்; நீங்கள் அறியாமல் ஆராதி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யே நான் உங்களுக்கு அறிவி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உலகத்தையும் அதிலுள்ள யாவற்றையும் உண்டாக்கின தேவனானவர் வானத்திற்கும் பூமி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வராயிருக்கிறபடியால் கைகளினால் கட்டப்பட்ட கோவில்களில் அவர் வாசம்பண்ணுகிற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எல்லாருக்கும் ஜீவனையும் சுவாசத்தையும் சகலத்தையும் கொடுக்கிற அவர், தமக்கு யாதொன்று தேவையானது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ர் கைகளால் பணிவிடைகொள்ளுகிற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மனுஷஜாதியான சகல ஜனங்களையும் அவர் ஒரே இரத்தத்தினாலே தோன்றப்பண்ணி, பூமியின்மீதெ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க்கச்செய்து, முன் தீர்மானிக்கப்பட்ட காலங்களையும் அவர்கள் குடியிருப்பின் எல்லை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த்தி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கர்த்தராகிய தம்மை அவர்கள் தடவியாகிலும் கண்டுபிடிக்கத்தக்கதாகத் தம்மைத் தேடும்படிக்கு அப்படி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ர்; அவர் நம்மில் ஒருவருக்கும் தூரமானவர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ஏனெனில் அவருக்குள் நாம் பிழைக்கிறோம், அசைகிறோம், இருக்கிறோம்; அப்படியே உங்கள் புலவர்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ர்: நாம் அவருடைய சந்ததியார் என்று சொல்லி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நாம் தேவனுடைய சந்ததியாயிருக்க, மனுஷருடைய சித்திரவேலையிலும் யுக்தியினாலும் உருவாக்கின 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ளி, கல் இவைகளுக்கு தெய்வம் ஒப்பாயிருக்குமென்று நாம் நினைக்கலா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றியாமையுள்ள காலங்களை தேவன் காணாதவர்போலிருந்தார்; இப்பொழுதோ மனந்திரும்பவேண்டுமென்று எங்குமு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ரெல்லாருக்கும் கட்டளையிடு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மேலும் ஒரு நாளைக் குறித்திருக்கிறார்; அதிலே அவர் தாம் நியமித்த மனுஷனைக்கொண்டு, பூலோக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யாய் நியாயந்தீர்ப்பார்; அந்த மனுஷனை மரித்தோரிலிருந்து எழுப்பினதினாலே அதின் நிச்சய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ருக்கும் விளங்கப்பண்ணினா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மரித்தோரின் உயிர்த்தெழுதலைக்குறித்து அவர்கள் கேட்டபொழுது, சிலர் இகழ்ந்தார்கள். சிலர்: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தை இன்னொருவேளை கேட்போ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இப்படியிருக்க, பவுல் அவர்களை விட்டுப் போய்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சிலர் அவனைப் பற்றிக்கொண்டு, விசுவாசிகளானார்கள். அவர்களில் மார்ஸ்மேடையின் நியாயாதிபதி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னாகிய தியொனீசியு என்பவனும், தாமரி என்னும் பேருள்ள ஒரு ஸ்திரீயும், இவர்களுடனே வேறு சி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7]]></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2026-09-16T23:53:53Z</dcterms:created>
  <dcterms:modified xsi:type="dcterms:W3CDTF">2026-09-16T23:53:53Z</dcterms:modified>
  <dc:title>அப்போஸ்தலர் : 17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