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when David was old and full of days, he made Solomon his son king over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gathered together all the princes of Israel, with the priests and the Levit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Levites were numbered from the age of thirty years and upward: and their number by their polls, man by man, was thirty and eight thous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Levites were numbered from the age of thirty years and upward: and their number by their polls, man by man, was thirty and eight thous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which, twenty and four thousand were to set forward the work of the house of the LORD; and six thousand were officers and judg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which, twenty and four thousand were to set forward the work of the house of the LORD; and six thousand were officers and judg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four thousand were porters; and four thousand praised the LORD with the instruments which I made, said David, to praise therewi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four thousand were porters; and four thousand praised the LORD with the instruments which I made, said David, to praise therewi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divided them into courses among the sons of Levi, namely, Gershon, Kohath, and Merari.]]></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f the Gershonites were, Laadan, and Shimei.]]></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sons of Laadan; the chief was Jehiel, and Zetham, and Joel, thre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sons of Laadan; the chief was Jehiel, and Zetham, and Joel, thre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ons of Shimei; Shelomith, and Haziel, and Haran, three. These were the chief of the fathers of Laada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ons of Shimei; Shelomith, and Haziel, and Haran, three. These were the chief of the fathers of Laad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sons of Shimei were, Jahath, Zina, and Jeush, and Beriah. These four were the sons of Shimei.]]></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ahath was the chief, and Zizah the second: but Jeush and Beriah had not many sons; therefore they were in one reckoning, according to their father's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ahath was the chief, and Zizah the second: but Jeush and Beriah had not many sons; therefore they were in one reckoning, according to their father's hou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ons of Kohath; Amram, Izhar, Hebron, and Uzziel, fou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ons of Amram; Aaron and Moses: and Aaron was separated, that he should sanctify the most holy things, he and his sons for ever, to burn incense before the LORD, to minister unto him, and to bless in his name for ev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ons of Amram; Aaron and Moses: and Aaron was separated, that he should sanctify the most holy things, he and his sons for ever, to burn incense before the LORD, to minister unto him, and to bless in his name for ev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ons of Amram; Aaron and Moses: and Aaron was separated, that he should sanctify the most holy things, he and his sons for ever, to burn incense before the LORD, to minister unto him, and to bless in his name for e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ons of Amram; Aaron and Moses: and Aaron was separated, that he should sanctify the most holy things, he and his sons for ever, to burn incense before the LORD, to minister unto him, and to bless in his name for e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concerning Moses the man of God, his sons were named of the tribe of Levi.]]></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sons of Moses were, Gershom, and Eliez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f the sons of Gershom, Shebuel was the chief.]]></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ns of Eliezer were, Rehabiah the chief. And Eliezer had no other sons; but the sons of Rehabiah were very man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ns of Eliezer were, Rehabiah the chief. And Eliezer had no other sons; but the sons of Rehabiah were very man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f the sons of Izhar; Shelomith the chie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f the sons of Hebron; Jeriah the first, Amariah the second, Jahaziel the third, and Jekameam the fou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f the sons of Hebron; Jeriah the first, Amariah the second, Jahaziel the third, and Jekameam the fou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f the sons of Uzziel; Micah the first and Jesiah the seco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ons of Merari; Mahli, and Mushi. The sons of Mahli; Eleazar, and Kis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Eleazar died, and had no sons, but daughters: and their brethren the sons of Kish took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Eleazar died, and had no sons, but daughters: and their brethren the sons of Kish took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sons of Mushi; Mahli, and Eder, and Jeremoth, thre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the sons of Levi after the house of their fathers; even the chief of the fathers, as they were counted by number of names by their polls, that did the work for the service of the house of the LORD, from the age of twenty years and upwa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the sons of Levi after the house of their fathers; even the chief of the fathers, as they were counted by number of names by their polls, that did the work for the service of the house of the LORD, from the age of twenty years and upwa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the sons of Levi after the house of their fathers; even the chief of the fathers, as they were counted by number of names by their polls, that did the work for the service of the house of the LORD, from the age of twenty years and upwa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David said, The LORD God of Israel has given rest unto his people, that they may dwell in Jerusalem for ev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David said, The LORD God of Israel has given rest unto his people, that they may dwell in Jerusalem for ev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so unto the Levites; they shall no more carry the tabernacle, nor any vessels of it for the service thereof.]]></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so unto the Levites; they shall no more carry the tabernacle, nor any vessels of it for the service thereo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by the last words of David the Levites were numbered from twenty years old and abo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by the last words of David the Levites were numbered from twenty years old and abo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their office was to wait on the sons of Aaron for the service of the house of the LORD, in the courts, and in the chambers, and in the purifying of all holy things, and the work of the service of the house of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their office was to wait on the sons of Aaron for the service of the house of the LORD, in the courts, and in the chambers, and in the purifying of all holy things, and the work of the service of the house of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cause their office was to wait on the sons of Aaron for the service of the house of the LORD, in the courts, and in the chambers, and in the purifying of all holy things, and the work of the service of the house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oth for the showbread, and for the fine flour for food offering, and for the unleavened cakes, and for that which is baked in the pan, and for that which is fried, and for all manner of measure and siz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oth for the showbread, and for the fine flour for food offering, and for the unleavened cakes, and for that which is baked in the pan, and for that which is fried, and for all manner of measure and siz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stand every morning to thank and praise the LORD, and likewise at ev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stand every morning to thank and praise the LORD, and likewise at ev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o offer all burnt sacrifices unto the LORD in the sabbaths, in the new moons, and on the set feasts, by number, according to the order commanded unto them, continually before the LOR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o offer all burnt sacrifices unto the LORD in the sabbaths, in the new moons, and on the set feasts, by number, according to the order commanded unto them, continually before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at they should keep the charge of the tabernacle of the congregation, and the charge of the holy place, and the charge of the sons of Aaron their brethren, in the service of the house of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at they should keep the charge of the tabernacle of the congregation, and the charge of the holy place, and the charge of the sons of Aaron their brethren, in the service of the house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கிழவனும் பூரண வயதுள்ளவனுமானபோது, தன் குமாரனாகிய சாலொமோனை இஸ்ரவேலின்மேல் ராஜாவா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ன் எல்லாப் பிரபுக்களையும், ஆசாரியரையும், லேவியரையும் கூடிவரு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முப்பது வயதுமுதல் அதற்கு மேற்பட்ட லேவியர் பேர்பேராக எண்ணப்பட்டார்கள், தலைதலை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ட அவர்களுடைய இலக்கம் முப்பத்தெண்ணா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ல் இருபத்துநாலாயிரம்பேர் கர்த்தருடைய ஆலயத்தின் வேலையை விசாரிக்கிறவர்களும், ஆறா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ம் மணியகாரருமாயிருக்கவேண்டு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லாயிரம்பேர் வாசல் காக்கிறவர்களாயிருக்கவேண்டும் என்றும், துதிசெய்கிறதற்குத் தான் பண்ணு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த்தியங்களால் நாலாயிரம்பேர் கர்த்தரைத் துதிக்கிறவர்களாயிருக்கவேண்டும் என்றும் தாவீது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லேவியின் குமாரராகிய கெர்சோன், கோகாத், மெராரி என்பவர்களுடைய வகுப்புகளின்படி வ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சோனியரில், லாதானும், சிமேயு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லாதானின் குமாரர், யெகியேல், சேத்தாம், யோவேல் என்னும் மூன்றுபேர்; இவர்களில் முந்தி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யின் குமாரர், செலோமித், ஆசியேல், ஆரான் என்னும் மூன்றுபேர்; இவர்கள் லாதான் வம்சப் பிதா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காத், சீனா, எயூஷ், பெரீயா என்னும் நாலுபேரும் சிமேயின் குமா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காத் தலைமையாயிருந்தான்; சீனா இரண்டாம் குமாரனாயிருந்தான்; எயூஷுக்கும் பெரீயாவுக்கும் அநே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 இராதபடியினால், அவர்கள் பிதாக்களின் குடும்பத்தாரில் ஒரே வம்சமாக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காத்தின் குமாரர் அம்ராம், இத்சார், எப்ரோன், ஊசியேல் என்னும் நா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ம்ராமின் குமாரர், ஆரோன், மோசே என்பவர்கள்; ஆரோனும் அவன் குமாரரும் பரிசுத்தத்திற்குப் பரிசுத்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 என்றைக்கும் பரிசுத்தமாய்க் காக்கிறதற்கும், என்றைக்கும் கர்த்த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கிறதற்கும், அவருக்கு ஆராதனை செய்கிறதற்கும், அவர் நாமத்திலே ஆசீர்வாதம் கொடுக்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வை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டைய மனுஷனாகிய மோசேயின் குமாரரோவெனில், லேவிகோத்திரத்தாருக்குள்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சேயின் குமாரர், கெர்சோம், யேச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சோமின் குமாரரில் செபுவேல் தலைமை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லியேசருடைய குமாரரில் ரெகபியா என்னும் அவன் குமாரன் தலைமையாயிருந்தான்: எலியேசருக்கு வேறே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ரெகபியாவின் குமாரர் அநேக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சேரின் குமாரரில் செலோமித் தலைமை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ப்ரோனின் குமாரரில் எரியா என்பவன் தலைமையாயிருந்தான்; இரண்டாவது அமரியா, மூன்றாவது யாகா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வது எக்கா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ஊசியேலின் குமாரரில் மீகா என்பவன் தலைமையாயிருந்தான்; இரண்டாவது இஷி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ராரியின் குமாரர், மகேலி, மூசி என்பவர்கள்; மகேலியின் குமாரர், எலெயாசார், கீஸ்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யொசார் மரிக்கிறபோது, அவனுக்குக் குமாரத்திகளே அல்லாமல் குமாரர் இல்லை; கீசின் குமா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டைய சகோதரர் இவர்களை விவா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சியின் குமாரர், மகலி, ஏதேர், எரேமோக் என்னும் 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ங்கள் பிதாக்களுடைய குடும்பங்களின்படியே, பிதாக்களில் தலைமையாயிருந்த லேவி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ப்பின்படியே, தலைதலையாக எண்ணப்பட்ட இருபது வயதுமுதல் அதற்கு மேற்பட்ட இவர்களுடைய சந்த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ப் பணிவிடையை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தேவனாகிய கர்த்தர் தமது ஜனத்தை இளைப்பாறியிருக்கப்பண்ணினார்; அவர்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 வாசம்பண்ணுவாரெ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னி லேவியர் வாசஸ்தலத்தையாகிலும் அதின் ஊழியத்திற்கடுத்த அதின் பணிமுட்டுகளில் எதை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த்தேவையி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து அவர்களைக் குறித்துச்சொன்ன கடைசி வார்த்தைகளின்படியே, லேவி புத்திரரில் தொகைக்குட்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வயதுமுதல் அதற்கு மேற்பட்டவ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ஆரோனுடைய குமாரரின் கீழ்க் கர்த்தருடைய ஆலயத்தின் ஊழியமாய் நின்று, பிராகா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ளையும், சகல பரிசுத்த பணிமுட்டுகளின் சுத்திகரிப்பையும், தேவனுடைய ஆலயத்தின் ஆராதனை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யும் விசாரி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முகத்தப்பங்களையும், போஜனபலிக்கு மெல்லிய மாவையும், புளிப்பில்லாத அதிரசங்களையும், சட்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தையும் சுடுகிறதையும், திட்டமான சகல நிறையையும் அளவையும் விசாரி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ள்தோறும் காலையிலும் மாலையிலும் கர்த்தரைப் போற்றித் துதித்து, ஓய்வுநாட்களிலும், அமாவாசை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டிகைகளிலும், கர்த்தருக்குச் சர்வாங்க தகனபலிகள் செலுத்தப்படுகிற சகல வேளை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லக்கத்திற்குள்ளான அவர்கள் தங்களுக்கு நியமிக்கப்பட்டபடியே, எப்பொழுதும் அந்தப் பிரகார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 கர்த்தருக்கு முன்பாக நி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சரிப்புக் கூடாரத்தின் காவலையும் பரிசுத்த ஸ்தலத்தின் காவலையும் தங்கள் சகோதரராகிய ஆரோ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ன் காவலையும் காப்பதும், கர்த்தருடைய ஆலயத்தின் பணிவிடையைச் செய்வதும் அவர்கள் வே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3]]></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2026-10-21T05:07:09Z</dcterms:created>
  <dcterms:modified xsi:type="dcterms:W3CDTF">2026-10-21T05:07:09Z</dcterms:modified>
  <dc:title>1 நாளாகமம்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