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ர்வோன் காத்சாவை அழிக்குமுன்னே, பெலிஸ்தருக்கு விரோதமாய்த் தீர்க்கதரிசியாகிய எரேமியாவுக்கு உண்டான கர்த்தருடைய வசனம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ர்வோன் காத்சாவை அழிக்குமுன்னே, பெலிஸ்தருக்கு விரோதமாய்த் தீர்க்கதரிசியாகிய எரேமியாவுக்கு உண்டான கர்த்தருடைய வசனம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ொல்லுகிறது என்னவென்றால்: இதோ, வடக்கேயிருந்து ஜலம் பொங்கி பிரவாகமாகி தேசத்தின்மேலும், அதிலுள்ள எல்லாவற்றின் மேலும், நகரத்தின்மேலும், அதில் குடியிருக்கிறவர்களின் மேலும் புரண்டு ஓடும்; அப்பொழுது மனுஷர் கூக்குரலிட்டு, தேசத்தின் குடிகளெல்லாரும் அலற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ொல்லுகிறது என்னவென்றால்: இதோ, வடக்கேயிருந்து ஜலம் பொங்கி பிரவாகமாகி தேசத்தின்மேலும், அதிலுள்ள எல்லாவற்றின் மேலும், நகரத்தின்மேலும், அதில் குடியிருக்கிறவர்களின் மேலும் புரண்டு ஓடும்; அப்பொழுது மனுஷர் கூக்குரலிட்டு, தேசத்தின் குடிகளெல்லாரும் அலற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ொல்லுகிறது என்னவென்றால்: இதோ, வடக்கேயிருந்து ஜலம் பொங்கி பிரவாகமாகி தேசத்தின்மேலும், அதிலுள்ள எல்லாவற்றின் மேலும், நகரத்தின்மேலும், அதில் குடியிருக்கிறவர்களின் மேலும் புரண்டு ஓடும்; அப்பொழுது மனுஷர் கூக்குரலிட்டு, தேசத்தின் குடிகளெல்லாரும் அலற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டைய பலத்த குதிரைகளுடைய குளம்புகளின் சத்தத்தையும், அவர்களுடைய இரதங்களின் கடகடப்பையும், அவர்களுடைய உருளைகளின் இரைச்சலையும் கேட்டு, தகப்பன்மார் தங்கள் கை அயர்ந்துபோனதினால் தங்கள் பிள்ளைகளையும் நோக்கிப் பாராதிரு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டைய பலத்த குதிரைகளுடைய குளம்புகளின் சத்தத்தையும், அவர்களுடைய இரதங்களின் கடகடப்பையும், அவர்களுடைய உருளைகளின் இரைச்சலையும் கேட்டு, தகப்பன்மார் தங்கள் கை அயர்ந்துபோனதினால் தங்கள் பிள்ளைகளையும் நோக்கிப் பாராதிருப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லிஸ்தரையெல்லாம் பாழாக்கவும், தீருவுக்கும் சீதோனுக்கும் மீதியான சகாயரையெல்லாம் சங்காரம்பண்ணவும் வருகிற நாளிலே இப்படியாகும்; கப்தோர் என்னும் கடற்கரையான தேசத்தாரில் மீதியாகிய பெலிஸ்தரையும் கர்த்தர் பாழாக்க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லிஸ்தரையெல்லாம் பாழாக்கவும், தீருவுக்கும் சீதோனுக்கும் மீதியான சகாயரையெல்லாம் சங்காரம்பண்ணவும் வருகிற நாளிலே இப்படியாகும்; கப்தோர் என்னும் கடற்கரையான தேசத்தாரில் மீதியாகிய பெலிஸ்தரையும் கர்த்தர் பாழாக்கு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த்சா மொட்டையடிக்கப்படும்; அவர்களுடைய பள்ளத்தாக்கிலே மீதியாகிய அஸ்கலோன் சங்காரமாகும்; நீ எந்தமட்டுந்தான் உன்னைக் கீறிக்கொள்ளுவாய்.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த்சா மொட்டையடிக்கப்படும்; அவர்களுடைய பள்ளத்தாக்கிலே மீதியாகிய அஸ்கலோன் சங்காரமாகும்; நீ எந்தமட்டுந்தான் உன்னைக் கீறிக்கொள்ளுவாய்.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 கர்த்தரின் பட்டயமே, எந்த மட்டும் அமராதிருப்பாய்? உன் உறைக்குள் திரும்பிவந்து, ஓய்ந்து அமர்ந்திர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 எப்படி அமர்ந்திருக்கும்? அஸ்கலோனுக்கு விரோதமாகவும் கடல்துறை தேசத்துக்கு விரோதமாகவும் கர்த்தர் அதற்குக் கட்டளைகொடுத்து, அவ்விடங்களுக்கென்று அதைக் குறித்தார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 எப்படி அமர்ந்திருக்கும்? அஸ்கலோனுக்கு விரோதமாகவும் கடல்துறை தேசத்துக்கு விரோதமாகவும் கர்த்தர் அதற்குக் கட்டளைகொடுத்து, அவ்விடங்களுக்கென்று அதைக் குறித்தார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1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્યારે ફારૂન અને મિસરનું સૈન્ય ગાઝા પર ચઢી આવ્યું તે પહેલા, યહોવાએ પ્રબોધક યમિર્યા દ્વ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લિસ્તીઓ માટે આ સંદેશો મોકલ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આ યહોવાના વચન છે, “ઉત્તરમાંથી પૂર આવી રહ્યું છે અને પલિસ્તીઓના સમગ્ર દેશ પર તે ફરી વળશે.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ાં નગરો તથા તેમાનાં સર્વસ્વનો નાશ કરશે. શૂરવીર પુરુષો ભયથી બૂમો પાડશે અને સર્વ પ્રજાજનો પો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કીને રડ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ઘોડાઓના દાબડાનો અવાજ અને રથના પૈડાની ઘરઘરાટી તીર્વ વેગથી દોડતાં રથોને કારણે પિતાઓ એટલાં નિ:સહ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શે કે તેઓ પોતાના સંતાનો તરફ પાછા ફરીને જોયા વગર નાસ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કારણ કે, એ દિવસ આવી પહોંચ્યો છે, જ્યારે બધા જ પલિસ્તીઓનો સંહાર થવાનો છે, જ્યારે તૂર અને સિદોન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થનારા કોઇ રહેશે નહિ. યહોવા બધા પલિસ્તીઓનો-કાફતોરના ટાપુમાંથી આવી વસેલા સૌનો સંહાર કરના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ગાઝા અને આશ્કલોનના નગરો ધૂળભેંગા કરવામાં આવશે, અને ખંડેર બની જશે. અનાકીમના વંશજો તમે કેવી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સ્તાવો અને રૂદન કરશ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ે યહોવાની તરવાર, તું ક્યારે શાંત થઇશ? ફરી તું મ્યાનમાં પાછી જા અને આરામ કર અને શાંત રહ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ણ યહોવાએ એને આજ્ઞા કરી હોય પછી એ આરામ શી રીતે કરે? કારણ કે આશ્કલોન તથા સમુદ્રને કાંઠે વસનારાઓ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નાશ કરવાની તેણે તેને આજ્ઞા કરીને મેં દરિયાકાંઠાને સાફ કરવાનું સોંપ્ય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2026-10-20T05:23:50Z</dcterms:created>
  <dcterms:modified xsi:type="dcterms:W3CDTF">2026-10-20T05:23:50Z</dcterms:modified>
  <dc:title>યિર્મેયા : 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