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 கர்த்தராகிய ஆண்டவரே, இதோ, நான் பேச அறியேன்; சிறுபிள்ளையாயிருக்கிறே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 கர்த்தராகிய ஆண்டவரே, இதோ, நான் பேச அறியேன்; சிறுபிள்ளையாயிருக்கிற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ுக்குப் பயப்படவேண்டாம்; உன்னைக் காக்கும்படிக்கு நான் உன்னுடனே இருக்கிறேன் என்று கர்த்தர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வடக்கேயிருந்து தீங்கு தேசத்தினுடைய குடிகள் எல்லார்மேலும் 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િન્યામીન પ્રદેશના અનાથોથ ગામના યાજક કુળસમૂહના હિલ્કિયાના પુત્ર યમિર્યા પાસે દેવ તરફથી આવેલા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વચન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ૂદિયાના રાજા આમોનના પુત્ર યોશિયાના રાજ્યમાં તેરમે વષેર્ તેને યહોવાની વાણી સંભળા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વળી યોશિયાના પુત્ર યહોયાકીમના રાજ્યશાસન દરમ્યાન તેમ જ તે પછી યોશિયાના પુત્ર સિદકિયાના રાજ્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ગિયારમા વર્ષ સુધી એ સંભળાતી રહી. એ વર્ષના પાંચમા મહિનામાં યરૂશાલેમના લોકોને દેશનિકાલ કરવા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એ મને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ને ગર્ભમાં ઘડ્યો તે પહેલાં મેં તને પસંદ કર્યો હતો; તું જન્મ્યો તે પહેલાં મેં તને આ કામ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કર્યો હતો, આ તો પ્રજાઓના પ્રબોધક થવા માટે મેં તને નીમ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કહ્યું, “હે પ્રભુ યહોવા! હું તેમ કરી શકું તેમ નથી, મને બોલતા તો આવડતું નથી, હું તો હજી ન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યનો બાળક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યહોવાએ કહ્યું, “‘હું બાળક છું, ‘એવું કહીશ નહિ.’ કારણ કે હું તને જે બધા લોકો પાસે મોક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તારે જવાનું જ છે, અને હું જે કઇં તને કહું તે તારે તેમને જરૂર કહેવંુ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લોકોથી બીશ નહિ, કારણ, હું તારી જોડે રહી તારું રક્ષણ કરીશ.”‘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યહોવાએ પોતાનો હાથ લંબાવીને મારા મોંને સ્પર્શ કર્યો અને મને કહ્યું,“જો મેં મારાં વચનો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ખમાં મૂક્યા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જે હું તને પ્રજાઓ અને રાજ્યો પર સત્તા આપું છું, તારે તોડી પાડવાનું અને ઉખેડી નાખવાનું છે, વિ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અને ઉથલાવી નાખવાનું છે, બાંધવાનું અને રોપવાન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મને યહોવાએ કહ્યું, “યમિર્યા, જો! તું શું જુએ છે?” મેં જવાબ આપ્યો, “બદામડીના ઝાડની ડાળી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 શકું છ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હોવાએ મને કહ્યું, “તેં જે કઇં જોયું તે બરાબર છે, કારણ, હું તારા પરના મારાં વચનો પૂ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બાબતની ખાતરી કરવા ધ્યાનથી જોઉ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ફરીવાર મને યહોવાનાં વચન સંભળાયા, “તને શું દેખાય છે?”મેં કહ્યું, “એક ઊકળતો ચરું દેખાય છે; એ ઉત્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થી આ તરફ નમેલ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એ કહ્યું, “ઉત્તરમાંથી જ આ દેશનાં સૌ વાસીઓ પર આફત ઉત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ા! જુઓ, હું ઉત્તરમાં બધા રાજ્યોને બોલાવું છું. તેમના રાજાઓ યરૂશાલેમના દરવાજા સામે તેની ફર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વાલની સામે, તેમ જ યહૂદિયાના બધા નગરોની સામે પોતપોતાનું સિંહાસન માંડશે.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રા લોકોના સર્વ દુષ્કૃત્યો બદલ હું તેમને સજા ફરમાવીશ. કારણ, તેમણે મને છોડીને બીજા દેવોની આગ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ૂપ કર્યા છે, પોતે બનાવેલી મૂર્તિઓની પૂજા પણ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તારા માટે તારે ઉભા થવું પડશે, તારો પોષાક પહેર અને બહાર જા, અને હું તને જે ફરમાવુ તે તું જ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કહે. તેઓથી ડરીશ નહિ, નહિ તો હું તને તેઓની આગળ ભયગ્રસ્ત ઠર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તેના બદલે હું તને, તે શહેર જેની બાજુએ કિલ્લો હશે તેવો બનાવીશ અને તને લોખંડી સ્તંભ જેવ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ંસાની દીવાલ બનાવું છું જેથી તું રાજાઓ, આગેવાનો, યાજકો અને યહૂદિયાના બધા લોકો જે તારી વિરુદ્ધ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ામે ઊભો રહ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 તારી સાથે યુદ્ધ કરશે, પણ તને હરાવી શકશે નહિ, કારણ, હું તારે પડખે રહી તારું રક્ષણ કરીશ.”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2026-10-20T05:23:27Z</dcterms:created>
  <dcterms:modified xsi:type="dcterms:W3CDTF">2026-10-20T05:23:27Z</dcterms:modified>
  <dc:title>યિર્મેયા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