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 உம்முடைய மகத்துவத்தை வானங்களுக்கு மேலாக வைத்த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 உம்முடைய மகத்துவத்தை வானங்களுக்கு மேலாக வைத்த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 வாயினால் பெலன் உண்டுபண்ணின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 நட்சத்திரங்களையும் நான் பார்க்கும்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ுமாடுகளெல்லாவற்றையும், காட்டுமிருகங்கள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யத்துப் பறவைகளையும், சமுத்திரத்து மச்சங்களையும், கடல்களில் சஞ்சரிக்கிறவைகள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யத்துப் பறவைகளையும், சமுத்திரத்து மச்சங்களையும், கடல்களில் சஞ்சரிக்கிறவைகளையும் அவனுடைய பாதங்களுக்குக் கீழ்ப்படுத்த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ஆண்டவராகிய கர்த்தாவே, உம்முடைய நாமம் பூமியெங்கும் எவ்வளவு மேன்மையுள்ளத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ದೇವರಾದ ಓ ಕರ್ತನೇ, ನಿನ್ನ ಹೆಸರು ಭೂಮಿಯಲ್ಲೆಲ್ಲಾ ಎಷ್ಟೋ ಶ್ರೇಷ್ಠವಾಗಿದೆ. ನಿನ್ನ ಮಹಿಮೆಯನ್ನು ಆಕಾಶ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ಶತ್ರುವನ್ನೂ ಮುಯ್ಯಿಗೆ ಮುಯ್ಯಿ ಕೊಡುವವನನ್ನೂ ನಿಲ್ಲಿಸಿಬಿಡುವದಕ್ಕೆ ನಿನ್ನ ವೈರಿಗಳ ನಿಮಿತ್ತ ಶಿಶುಗಳ ಮತ್ತು ಮೊ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ಸುಗಳ ಬಾಯಿಂದ ನೀನು ನಿನ್ನ ಬಲವನ್ನು ಸ್ಥಾಪ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ಕೈಕೆಲಸವಾದ ಆಕಾಶಗಳನ್ನೂ ನೀನು ಸಿದ್ಧ ಮಾಡಿದ ಚಂದ್ರ ನಕ್ಷತ್ರಗಳನ್ನೂ ನಾನು ಆಲೋ ಚಿಸ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ನುಷ್ಯನನ್ನು ನೆನಸುವ ಹಾಗೆ ಅವನು ಎಷ್ಟರವನು? ಅವನನ್ನು ದರ್ಶಿಸುವ ಹಾಗೆ ಮನುಷ್ಯನ ಮಗನು ಎಷ್ಟರವ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ನ್ನು ದೂತರಿಗಿಂತ ಸ್ವಲ್ಪಕಡಿಮೆ ಮಾಡಿ ಪ್ರಭಾವವನ್ನೂ ಘನವನ್ನೂ ಅವನಿಗೆ ಕಿರೀಟವಾಗಿ ಇ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ಕೈಕೆಲಸಗಳ ಮೇಲೆ ಅವನನ್ನು ಆಳುವಂತೆ ಮಾಡ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್ಲಾ ಕುರಿದನಗಳನ್ನೂ ಹೌದು, ಅಡವಿಯ ಮೃಗ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ಕಾಶದ ಪಕ್ಷಿ ಗಳನ್ನೂ ಸಮುದ್ರದ ವಿಾನುಗಳನ್ನೂ ಸಮುದ್ರದಲ್ಲಿ ಸಂಚರಿಸುವಂಥದ್ದನ್ನೆಲ್ಲಾ ಅವನ ಪಾದಗಳ ಕೆ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ಕರ್ತನೇ, ನಮ್ಮ ಕರ್ತನೇ, ನಿನ್ನ ಹೆಸರು ಭೂಮಿಯಲ್ಲೆಲ್ಲಾ ಎಷ್ಟೋ ಶ್ರೇಷ್ಠ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2026-10-20T09:16:30Z</dcterms:created>
  <dcterms:modified xsi:type="dcterms:W3CDTF">2026-10-20T09:16:30Z</dcterms:modified>
  <dc:title>ಕೀರ್ತನೆಗಳು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