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றுமைப்பட்டவனுக்குக் கர்த்தர் அடைக்கலமாயிருக்கிறார் என்று சொல்லி, நீங்கள் அவனுடைய ஆலோசனையை அலட்சியம்பண்ணி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ಿಲ್ಲವೆಂದು ಮೂರ್ಖನು ತನ್ನ ಹೃದಯದಲ್ಲಿ ಹೇಳಿಕೊಂಡಿದ್ದಾನೆ. ಅವರು ಕೆಟ್ಟುಹೋಗಿ ಅಸಹ್ಯವಾದ ಕೃತ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ರೆ; ಒಳ್ಳೇದನ್ನು ಮಾಡುವವನು ಯಾವ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ನ್ನು ಹುಡುಕುವ ಬುದ್ಧಿವಂತನು ಇದ್ದಾನೋ ಎಂದು ನೋಡುವದಕ್ಕೆ ಕರ್ತನು ಆಕಾಶದಿಂದ ಮನುಷ್ಯನ ಮಕ್ಕ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ೆಲ್ಲರೂ ತಪ್ಪಿಹೋಗಿದ್ದಾರೆ, ಅವರೆಲ್ಲರೂ ಏಕವಾಗಿ ಹೊಲೆ ಯಾಗಿದ್ದಾರೆ; ಒಳ್ಳೆಯದನ್ನು ಮಾಡುವವನು ಇಲ್ಲ; ಒಬ್ಬ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ನ್ನು ಪ್ರಾರ್ಥಿಸದೆ ರೊಟ್ಟಿಯನ್ನೋ ಎಂಬಂತೆ ನನ್ನ ಜನರನ್ನು ತಿಂದು ಅಪರಾಧಮಾಡಿದವರಿಗೆ ತಿಳುವಳಿಕೆಯ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ಲ್ಲಿ ಅವರು ಭಯಭ್ರಾಂತ ರಾದರು; ಯಾಕಂದರೆ ದೇವರು ನೀತಿವಂತರ ಸಂತತಿ ಯಲ್ಲಿ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ಬಡವನ ಆಶ್ರಯವಾಗಿರು ವದರಿಂದ ನೀವು ಅವನ ಆಲೋಚನೆಯನ್ನು ನಾಚಿಕೆ ಪಡಿಸ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ಚೀಯೋನಿನಿಂದ ಇಸ್ರಾಯೇಲಿನ ರಕ್ಷಣೆಯು ಬರಲಿ; ಕರ್ತನು ತನ್ನ ಜನರನ್ನು ಸೆರೆಯಿಂದ ತಿರಿಗಿ ಬರಮಾಡುವಾಗ ಯಾಕೋ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ಲ್ಲಾಸಿ ಸುವನು, ಇಸ್ರಾಯೇಲನು ಸಂತೋಷ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2026-10-20T09:22:23Z</dcterms:created>
  <dcterms:modified xsi:type="dcterms:W3CDTF">2026-10-20T09:22:23Z</dcterms:modified>
  <dc:title>ಕೀರ್ತನೆಗಳು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