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ഉറക്കെ വിളിക്ക; അടങ്ങിയിരിക്കരുതു; കാഹളംപോലെ നിന്റെ ശബ്ദം ഉയർ‍ത്തി, എന്റെ ജനത്തിന്ന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ംഘനത്തെയും യാക്കോബ്ഗൃഹത്തിന്നു അവരുടെ പാപങ്ങളെയും അറിയ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ങ്കിലും അവർ‍ എന്നെ ദിനമ്പ്രതി അന്വേഷിച്ചു എന്റെ വഴികളെ അറിവാൻ ഇച്ഛിക്കുന്നു; ന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‍ത്തിക്കയും തങ്ങളുടെ ദൈവത്തിന്റെ ന്യായം ഉപേക്ഷിക്കാതെയിരിക്കയും ചെയ്തോരു ജാതിയെപ്പോലെ അവർ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യുള്ള വെപ്പുകളെ എന്നോടു ചോദിച്ചു ദൈവത്തോടു അടുപ്പാൻ വാഞ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ങ്ങൾ നോമ്പു നോല്ക്കുന്നതു നീ നോക്കാതെയിരിക്കുന്നതെന്തു? ഞങ്ങൾ ആത്മതപനം ചെയ്യുന്നത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ാതിരിക്കുന്നതെന്തു? ഇതാ, നിങ്ങൾ നോമ്പു നോക്കുന്ന ദിവസത്തിൽ തന്നേ നിങ്ങളുടെ കാര്യാദ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ുകയും നിങ്ങളുടെ എല്ലാവേലക്കാരെയുംകൊണ്ടു അദ്ധ്വാനിപ്പ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വിവാദത്തിന്നും കലഹത്തിന്നും ക്രൂരമുഷ്ടികൊണ്ടു അടിക്കേണ്ടതിന്നും നോമ്പു നോല്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പ്രാർ‍ത്ഥന ഉയരത്തിൽ കേൾപ്പാൻ തക്കവണ്ണമല്ല നിങ്ങൾ ഇന്നു നോമ്പു നോല്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ിക്കു ഇഷ്ടമുള്ള നോമ്പും മനുഷ്യൻ ആത്മതപനം ചെയ്യുന്ന ദിവസവും ഇങ്ങനെയുള്ളതോ? തലയെ വേഴത്ത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നിയിക്കുക, രട്ടും വെണ്ണീരും വിരിച്ചു കിടക്കുക, ഇതാകുന്നുവോ ഉപവാസം? ഇതിന്നോ നീ നോമ്പെ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െക്കു പ്രസാദമുള്ള ദിവസമെന്നും പേർ‍ പറയ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ന്യായബന്ധനങ്ങളെ അഴിക്കുക; നുകത്തിന്റെ അമിക്കയറുകളെ അഴിക്കുക; പീഡിതരെ സ്വതന്ത്രരായി വിട്ടയ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നുകത്തെയും തകർ‍ക്കുക; ഇതല്ലയോ എനിക്കു ഇഷ്ടമുള്ള ഉപവാസ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ിശപ്പുള്ളവന്നു നിന്റെ അപ്പം നുറുക്കിക്കൊടുക്കുന്നതും അലഞ്ഞുനടക്കുന്ന സാധുക്കളെ നിന്റെ വീട്ട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ത്തുകൊള്ളുന്നതും നഗ്നനെ കണ്ടാൽ അവനെ ഉടുപ്പിക്കുന്നതും നിന്റെ മാംസരക്തങ്ങളായിരിക്കുന്നവർ‍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ത്തന്നേ മറെക്കാതെയിരിക്കുന്നതും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ോൾ നിന്റെ വെളിച്ചം ഉഷസ്സുപോലെ പ്രകാശിക്കും; നിന്റെ മുറിവുകൾക്കു വേഗത്തിൽ പൊറുതിവരും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 നിനക്കു മുമ്പായി നടക്കും; യഹോവയുടെ മഹത്വം നിന്റെ പിമ്പട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ോൾ നീ വിളിക്കും; യഹോവ ഉത്തരം അരുളും; നീ നിലവിളിക്കും, ഞാൻ വരുന്നു എന്നു അവൻ അരുളിച്ചെയ്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ുകവും വിരൽ ചൂണ്ടുന്നതും വഷളത്വം സംസാരിക്കുന്നതും നീ നിന്റെ നടുവിൽ നിന്നു നീക്കിക്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ിശപ്പുള്ളവനോടു നീ താല്പര്യം കാണിക്കയും കഷ്ടത്തിൽ ഇരിക്കുന്നവന്നു തൃപ്തിവരു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മെങ്കിൽ നിന്റെ പ്രകാശം ഇരുളിൽ ഉദിക്കും; നിന്റെ അന്ധകാരം മദ്ധ്യാഹ്നം പോല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 നിന്നെ എല്ലയ്പോഴും നടത്തുകയും വരണ്ടനിലത്തിലും നിന്റെ വിശപ്പു അടക്കി, നിന്റെ അസ്ഥ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പ്പെടുത്തുകയും ചെയ്യും; നീ നനവുള്ള തോട്ടംപോലെയും വെള്ളം വറ്റിപ്പോകാത്ത നീരുറവുപോലെയു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റെ സന്തതി പുരാതനശൂന്യങ്ങളെ പണിയും; തലമുറതലമുറയായി കിടക്കുന്ന അടിസ്ഥാനങ്ങളെ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ിപ്പൊക്കും; കേടുതീർ‍ക്കുന്നവനെന്നും കുടിയിരിപ്പാൻ ‍തക്കവണ്ണം പാതകളെ യഥാസ്ഥാനത്താക്കുന്നവനെ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പേർ‍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എന്റെ വിശുദ്ധദിവസത്തിൽ നിന്റെ കാര്യാദികൾ നോക്കാതെ ശബ്ബത്തിൽ നിന്റെ കാൽ അടക്കിവെ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ബത്തിനെ ഒരു സന്തോഷം എന്നും യഹോവയുടെ വിശുദ്ധദിവസത്തെ ബഹുമാനയോഗ്യം എന്നും പറകയും നിന്റെ വേല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ോ നിന്റെ കാര്യാദികളെ നോക്കുകയോ വ്യർ‍ത്ഥസംസാരത്തിൽ നേരം പോക്കുകയോ ചെയ്യാതവണ്ണം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ഹുമാനിക്കയും ചെയ്യുമെങ്കിൽ, നീ യഹോവയിൽ പ്രമോദ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നിന്നെ ദേശത്തിലെ ഉന്നതങ്ങളിൽ വാഹനമേറ്റി ഓടുമാറാക്കുകയും നിന്റെ പിതാവായ യാക്കോബ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ംകൊണ്ടു നിന്നെ പോഷിപ്പിക്കയും ചെയ്യും; യഹോവയുടെ വായല്ലോ അരുളിച്ചെയ്ത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2026-10-20T03:35:23Z</dcterms:created>
  <dcterms:modified xsi:type="dcterms:W3CDTF">2026-10-20T03:35:23Z</dcterms:modified>
  <dc:title>യെശയ്യാവ്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