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பிரயாணம் புறப்பட்டார்கள்; அவர்களைச் சுற்றிலுமிருந்த பட்டணத்தாருக்குத் தேவனாலே பயங்கரம் உண்டானதினால், அவர்கள் யாக்கோபின் குமாரரைப் பின்தொடராதிரு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பிரயாணம் புறப்பட்டார்கள்; அவர்களைச் சுற்றிலுமிருந்த பட்டணத்தாருக்குத் தேவனாலே பயங்கரம் உண்டானதினால், அவர்கள் யாக்கோபின் குமாரரைப் பின்தொடராதிரு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ாக்கோபும் அவனோடேகூட இருந்த எல்லா ஜனங்களும் கானான் தேசத்திலுள்ள பெத்தேல் என்னும் லூசுக்கு வ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ங்கே அவன் ஒரு பலிபீடத்தைக் கட்டி, தன் சகோதரனுடைய முகத்துக்குத் தப்பி ஓடினபோது, அங்கே தனக்கு தேவன் தரிசனமானபடியால், அந்த ஸ்தலத்திற்கு ஏல்பெத்தேல் என்று பேரிட்ட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ங்கே அவன் ஒரு பலிபீடத்தைக் கட்டி, தன் சகோதரனுடைய முகத்துக்குத் தப்பி ஓடினபோது, அங்கே தனக்கு தேவன் தரிசனமானபடியால், அந்த ஸ்தலத்திற்கு ஏல்பெத்தேல் என்று பேரிட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ரெபெக்காளின் தாதியாகிய தெபொராள் மரித்து, பெத்தேலுக்குச் சமீபமாயிருந்த ஒரு கர்வாலி மரத்தின்கீழ் அடக்கம்பண்ணப்பட்டாள்; அதற்கு அல்லோன்பாகூத் என்னும் பேர் உண்டா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ரெபெக்காளின் தாதியாகிய தெபொராள் மரித்து, பெத்தேலுக்குச் சமீபமாயிருந்த ஒரு கர்வாலி மரத்தின்கீழ் அடக்கம்பண்ணப்பட்டாள்; அதற்கு அல்லோன்பாகூத் என்னும் பேர் உண்டா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ாக்கோபு பதான் அராமிலிருந்து வந்தபின்பு தேவன் அவனுக்கு மறுபடியும் தரிசனமாகி, அவனை ஆசீர்வதித்து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 உன் பேர் யாக்கோபு, இனி உன் பேர் யாக்கோபு என்னப்படாமல், இஸ்ரவேல் என்று உனக்குப் பேர் வழங்கும் என்று சொல்லி, அவனுக்கு இஸ்ரவேல் என்று பேரிட்ட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 உன் பேர் யாக்கோபு, இனி உன் பேர் யாக்கோபு என்னப்படாமல், இஸ்ரவேல் என்று உனக்குப் பேர் வழங்கும் என்று சொல்லி, அவனுக்கு இஸ்ரவேல் என்று பேரிட்ட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் யாக்கோபை நோக்கி: நீ எழுந்து பெத்தேலுக்குப் போய், அங்கே குடியிருந்து, நீ உன் சகோதரனாகிய ஏசாவின் முகத்திற்கு விலகி ஓடிப்போகிறபோது, உனக்குத் தரிசனமான தேவனுக்கு அங்கே ஒரு பலிபீடத்தை உண்டாக்கு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தேவன் அவனை நோக்கி: நான் சர்வவல்லமையுள்ள தேவன், நீ பலுகிப் பெருகுவாயாக; ஒரு ஜாதியும் பற்பல ஜாதிகளின் கூட்டங்களும் உன்னிடத்திலிருந்து உண்டாகும்; ராஜாக்களும் உன் சந்ததியில் பிறப்ப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தேவன் அவனை நோக்கி: நான் சர்வவல்லமையுள்ள தேவன், நீ பலுகிப் பெருகுவாயாக; ஒரு ஜாதியும் பற்பல ஜாதிகளின் கூட்டங்களும் உன்னிடத்திலிருந்து உண்டாகும்; ராஜாக்களும் உன் சந்ததியில் பிறப்ப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ஆபிரகாமுக்கும் ஈசாக்குக்கும் கொடுத்த தேசத்தை உனக்குக் கொடுப்பேன்; உனக்குப் பின் உன் சந்ததிக்கும் இந்த தேசத்தைக் கொடுப்பேன் என்று சொல்ல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ஆபிரகாமுக்கும் ஈசாக்குக்கும் கொடுத்த தேசத்தை உனக்குக் கொடுப்பேன்; உனக்குப் பின் உன் சந்ததிக்கும் இந்த தேசத்தைக் கொடுப்பேன் என்று சொல்லி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ேவன் அவனோடே பேசின ஸ்தலத்திலிருந்து அவனைவிட்டு எழுந்தருளிப் போன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யாக்கோபு தன்னோடே அவர் பேசின ஸ்தலத்திலே ஒரு கற்றூணை நிறுத்தி, அதின்மேல் பானபலியை ஊற்றி, எண்ணெயையும் வார்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யாக்கோபு தன்னோடே அவர் பேசின ஸ்தலத்திலே ஒரு கற்றூணை நிறுத்தி, அதின்மேல் பானபலியை ஊற்றி, எண்ணெயையும் வார்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ன் தன்னோடே பேசின அந்த ஸ்தலத்திற்கு யாக்கோபு பெத்தேல் என்று பேரி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பெத்தேலை விட்டுப் பிரயாணம் புறப்பட்டார்கள். எப்பிராத்தாவுக்கு வர இன்னும் கொஞ்சம் தூரம் இருக்கும்போது, ராகேல் பிள்ளை பெற்றாள்; பிரசவத்தில் அவளுக்குக் கடும்வேதனை உண்டாயிற்ற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பெத்தேலை விட்டுப் பிரயாணம் புறப்பட்டார்கள். எப்பிராத்தாவுக்கு வர இன்னும் கொஞ்சம் தூரம் இருக்கும்போது, ராகேல் பிள்ளை பெற்றாள்; பிரசவத்தில் அவளுக்குக் கடும்வேதனை உண்டாயிற்ற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் யாக்கோபை நோக்கி: நீ எழுந்து பெத்தேலுக்குப் போய், அங்கே குடியிருந்து, நீ உன் சகோதரனாகிய ஏசாவின் முகத்திற்கு விலகி ஓடிப்போகிறபோது, உனக்குத் தரிசனமான தேவனுக்கு அங்கே ஒரு பலிபீடத்தை உண்டாக்கு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ரசவிக்கும்போது, அவளுக்குக் கடும்வேதனையாயிருக்கையில், மருத்துவச்சி அவளைப் பார்த்து: பயப்படாதே, இந்த முறையும் புத்திரனைப் பெறுவாய் என்ற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ரசவிக்கும்போது, அவளுக்குக் கடும்வேதனையாயிருக்கையில், மருத்துவச்சி அவளைப் பார்த்து: பயப்படாதே, இந்த முறையும் புத்திரனைப் பெறுவாய் என்ற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ரண காலத்தில் அவள் ஆத்துமா பிரியும்போது, அவள் அவனுக்கு பெனோனி என்று பேரிட்டாள்: அவன் தகப்பனோ, அவனுக்கு பென்யமீன் என்று பேரி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ரண காலத்தில் அவள் ஆத்துமா பிரியும்போது, அவள் அவனுக்கு பெனோனி என்று பேரிட்டாள்: அவன் தகப்பனோ, அவனுக்கு பென்யமீன் என்று பேரிட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ாகேல் மரித்து, பெத்லகேம் என்னும் எப்பிராத்தா ஊருக்குப் போகிற வழியிலே அடக்கம்பண்ணப்பட்ட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ள் கல்லறையின்மேல் யாக்கோபு ஒரு தூணை நிறுத்தினான்; அதுவே இந்நாள்வரைக்கும் இருக்கிற ராகேலுடைய கல்லறையின் தூண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் பிரயாணம்பண்ணி, ஏதேர் என்கிற கோபுரத்திற்கு அப்புறத்தில் கூடாரம் போ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அந்தத் தேசத்தில் தங்கிக் குடியிருக்கும்போது, ரூபன் போய், தன் தகப்பனுடைய மறுமனையாட்டியாகிய பில்காளோடே சயனித்தான்; அதை இஸ்ரவேல் கேள்விப்ப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அந்தத் தேசத்தில் தங்கிக் குடியிருக்கும்போது, ரூபன் போய், தன் தகப்பனுடைய மறுமனையாட்டியாகிய பில்காளோடே சயனித்தான்; அதை இஸ்ரவேல் கேள்விப்ப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ாக்கோபின் குமாரர் பன்னிரண்டுபேர், யாக்கோபின் மூத்தமகனாகிய ரூபன், சிமியோன், லேவி, யூதா, இசக்கார், செபுலோன் என்பவர்கள் லேயாள் பெற்ற குமார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யாக்கோபு தன் வீட்டாரையும் தன்னோடேகூட இருந்த மற்ற அனைவரையும் நோக்கி: உங்களிடத்தில் இருக்கிற அந்நிய தெய்வங்களை விலக்கிப்போட்டு, உங்களைச் சுத்தம்பண்ணிக்கொண்டு, உங்கள் வஸ்திரங்களை மாற்ற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ாக்கோபின் குமாரர் பன்னிரண்டுபேர், யாக்கோபின் மூத்தமகனாகிய ரூபன், சிமியோன், லேவி, யூதா, இசக்கார், செபுலோன் என்பவர்கள் லேயாள் பெற்ற குமார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சேப்பு, பென்யமீன் என்பவர்கள் ராகேல் பெற்ற குமார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ாண், நப்தலி என்பவர்கள் ராகேலுடைய பணிவிடைக்காரியாகிய பில்காள் பெற்ற குமார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ாத், ஆசேர் என்பவர்கள் லேயாளின் பணிவிடைக்காரியாகிய சில்பாள் பெற்ற குமாரர்; இவர்களே யாக்கோபுக்குப் பதான் அராமிலே பிறந்த குமார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ாத், ஆசேர் என்பவர்கள் லேயாளின் பணிவிடைக்காரியாகிய சில்பாள் பெற்ற குமாரர்; இவர்களே யாக்கோபுக்குப் பதான் அராமிலே பிறந்த குமார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, யாக்கோபு அர்பாவின் ஊராகிய மம்ரேக்குத் தன் தகப்பனாகிய ஈசாக்கினிடத்தில் வந்தான்; அது ஆபிரகாமும் ஈசாக்கும் தங்கியிருந்த எபிரோன் என்னும் ஊ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, யாக்கோபு அர்பாவின் ஊராகிய மம்ரேக்குத் தன் தகப்பனாகிய ஈசாக்கினிடத்தில் வந்தான்; அது ஆபிரகாமும் ஈசாக்கும் தங்கியிருந்த எபிரோன் என்னும் ஊ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ஈசாக்கு விருத்தாப்பியமும் பூரண ஆயுசுமுள்ளவனாகி, நூற்றெண்பது வருஷம் ஜீவித்திருந்த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ராணன்போய் மரித்து, தன் ஜனத்தாரோடே சேர்க்கப்பட்டான். அவன் குமாரராகிய ஏசாவும் யாக்கோபும் அவனை அடக்கம்பண்ணி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ராணன்போய் மரித்து, தன் ஜனத்தாரோடே சேர்க்கப்பட்டான். அவன் குமாரராகிய ஏசாவும் யாக்கோபும் அவனை அடக்கம்பண்ணி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யாக்கோபு தன் வீட்டாரையும் தன்னோடேகூட இருந்த மற்ற அனைவரையும் நோக்கி: உங்களிடத்தில் இருக்கிற அந்நிய தெய்வங்களை விலக்கிப்போட்டு, உங்களைச் சுத்தம்பண்ணிக்கொண்டு, உங்கள் வஸ்திரங்களை மாற்ற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ம் எழுந்து பெத்தேலுக்குப் போவோம் வாருங்கள்; எனக்கு ஆபத்து நேரிட்ட நாளில் என் விண்ணப்பத்துக்கு உத்தரவு அருளிச்செய்து, நான் நடந்த வழியிலே என்னோடேகூட இருந்த தேவனுக்கு அங்கே ஒரு பலிபீடத்தை உண்டாக்குவேன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ம் எழுந்து பெத்தேலுக்குப் போவோம் வாருங்கள்; எனக்கு ஆபத்து நேரிட்ட நாளில் என் விண்ணப்பத்துக்கு உத்தரவு அருளிச்செய்து, நான் நடந்த வழியிலே என்னோடேகூட இருந்த தேவனுக்கு அங்கே ஒரு பலிபீடத்தை உண்டாக்குவேன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ர்கள் தங்கள் கையிலிருந்த எல்லா அந்நிய தெய்வங்களையும், தங்கள் காதணிகளையும் யாக்கோபிடத்தில் கொடுத்தார்கள்; யாக்கோபு அவைகளைச் சீகேம் ஊர் அருகே இருந்த ஒரு கர்வாலி மரத்தின் கீழே புதைத்துப்போட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ர்கள் தங்கள் கையிலிருந்த எல்லா அந்நிய தெய்வங்களையும், தங்கள் காதணிகளையும் யாக்கோபிடத்தில் கொடுத்தார்கள்; யாக்கோபு அவைகளைச் சீகேம் ஊர் அருகே இருந்த ஒரு கர்வாலி மரத்தின் கீழே புதைத்துப்போ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ತರುವಾಯ ಅವರು ಪ್ರಯಾಣ ವಾಗಿ ಹೊರಟರು. ಆಗ ದೇವರ ಭಯವು ಸುತ್ತಲಿರುವ ಪಟ್ಟಣಗಳವರ ಮೇಲೆ ಇದ್ದದರಿಂದ ಅವರು ಯಾಕೋ ಬ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ಕ್ಕಳನ್ನು ಹಿಂದಟ್ಟಿ ಬರ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ಹೀಗೆ ಯಾಕೋಬನು ತನ್ನ ಸಂಗಡ ಇದ್ದ ಎಲ್ಲಾ ಜನ ಸಹಿತವಾಗಿ ಕಾನಾನ್‌ ದೇಶದಲ್ಲಿರುವ ಲೂಜಿಗೆ ಬಂದನು, ಅದೇ ಬೇತೇಲ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ಲ್ಲಿ ಅವನು ಯಜ್ಞ ವೇದಿಯನ್ನು ಕಟ್ಟಿ ತಾನು ತನ್ನ ಸಹೋದರನ ಬಳಿ ಯಿಂದ ಓಡಿಹೋದಾಗ ಅಲ್ಲಿ ದೇವರು ತ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ತ್ಯಕ್ಷನಾದದ್ದರಿಂದ ಆ ಸ್ಥಳಕ್ಕೆ ಏಲ್‌ ಬೇತೇಲ್‌ ಎಂದು ಹೆಸರ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ಗ ರೆಬೆಕ್ಕಳ ದಾದಿಯಾಗಿದ್ದ ದೆಬೋರಳು ಸತ್ತಳು. ಬೇತೇಲಿನ ಕೆಳಗಿದ್ದ ಅಲ್ಲೋನ್‌ ಮರದ ಬುಡದಲ್ಲಿ ಆಕೆ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ೂಣಿಟ್ಟರು. ಆ ಸ್ಥಳಕ್ಕೆ ಅಲ್ಲೋನ್‌ ಬಾಕೂತ್‌ ಎಂದು ಹೆಸರ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ಯಾಕೋಬನು ಪದ್ದನ್‌ ಅರಾಮಿನಿಂದ ಬಂದಾಗ ದೇವರು ಅವನಿಗೆ ಇನ್ನೊಂದು ಸಾರಿ ಪ್ರತ್ಯಕ್ಷನಾಗಿ ಅವನನ್ನು ಆಶೀರ್ವದ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ದೇವರು ಅವನಿಗೆ--ಈಗ ನಿನಗೆ ಯಾಕೋಬನೆಂದು ಹೆಸರಿ ರುವದು. ಆದರೆ ಇನ್ನು ಮೇಲೆ ನೀನು ಯಾಕೋಬ ನೆಂದು ಕರೆಯಲ್ಪಡ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ಸ್ರಾಯೇಲ್‌ ಎಂದು ಕರೆಯಲ್ಪಡುವಿ ಎಂದು ಹೇಳಿ ಅವನಿಗೆ ಇಸ್ರಾಯೇಲ್‌ ಎಂದು ಹೆಸರ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ದೇವರು ಯಾಕೋಬನಿಗೆ--ಎದ್ದು ಬೇತೇಲಿಗೆ ಹೋಗಿ ಅಲ್ಲಿ ವಾಸಮಾಡು; ನೀನು ನಿನ್ನ ಸಹೋದರನಾದ ಏಸಾವನೆದುರಿನಿಂದ ಓ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ದೇವರು ಅವನಿಗೆ ಹೇಳಿದ್ದೇನಂದರೆ--ಸರ್ವಶಕ್ತನಾದ ದೇವರು ನಾನೇ, ನೀನು ಅಭಿವೃದ್ಧಿಯಾಗಿ ಹೆಚ್ಚಾಗು; ಜನಾಂಗವೂ ಜನಾಂಗ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ುಂಪೂ ನಿನ್ನಿಂದ ಉಂಟಾಗುವವು; ಅರಸರು ನಿನ್ನಿಂದ ಹುಟ್ಟ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ಇದಲ್ಲದೆ ಅಬ್ರಹಾಮನಿಗೂ ಇಸಾಕ ನಿಗೂ ನಾನು ಕೊಟ್ಟ ದೇಶವನ್ನು ನಿನಗೆ ಕೊಡುವೆನು. ನಿನ್ನ ತರುವಾಯ ನಿನ್ನ ಸಂತತಿಗೂ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ಶವನ್ನು ಕೊಡುವ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ಗ ದೇವರು ಅವನ ಸಂಗಡ ಮಾತನಾಡಿದ ಸ್ಥಳದಿಂದ ಏರಿ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ಯಾಕೋಬನು ತನ್ನ ಸಂಗಡ ಮಾತನಾಡಿದ ಸ್ಥಳದಲ್ಲಿ ಸ್ತಂಭವನ್ನು ಅಂದರೆ ಕಲ್ಲಿನ ಸ್ತಂಭವನ್ನು ನಿಲ್ಲಿಸಿ ಪಾನಾರ್ಪಣೆಮಾ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ರ ಮೇಲೆ ಎಣ್ಣೆಯನ್ನು ಹೊಯ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ದೇವರು ತನ್ನ ಸಂಗಡ ಮಾತನಾಡಿದ ಸ್ಥಳಕ್ಕೆ ಯಾಕೋಬನು ಬೇತೇಲ್‌ ಎಂದು ಹೆಸರ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ಬೇತೇಲಿನಿಂದ ಅವರು ಪ್ರಯಾಣಮಾಡಿ ಎಫ್ರಾತೂರಿಗೆ ಇನ್ನೂ ಸ್ವಲ್ಪ ದೂರ ಇರುವಾಗ ರಾಹೇಲಳು ಪ್ರಸವವೇದನೆಪಡುತ್ತ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ಷ್ಟಪ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ುತ್ತಿದ್ದಾಗ ನಿನಗೆ ಕಾಣಿಸಿಕೊಂಡ ದೇವರಿಗೆ ಅಲ್ಲಿ ಯಜ್ಞವೇದಿಯನ್ನು ಕಟ್ಟ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ಕೆಯು ಹೆರಿಗೆ ಬೇನೆಯಿಂದ ಬಹು ಕಷ್ಟಪಡು ತ್ತಿರುವಾಗ ಸೂಲಗಿತ್ತಿಯು ಅವಳಿಗೆ--ಭಯಪಡ ಬೇಡ, ಗಂಡು ಮಗನನ್ನು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ಡೆಯುವಿ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(ಆದರೆ ಆಕೆಯು ಸತ್ತುಹೋದಳು). ಅವಳು ಪ್ರಾಣಬಿಡುವಾಗ ಅವನಿಗೆ ಬೆನೋನಿ ಎಂದು ಹೆಸರಿಟ್ಟಳು; ಆದರೆ ಅವನ ತಂದೆಯು ಅವ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ನ್ಯಾವಿಾನ್‌ ಎಂದು ಹೆಸರ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ರಾಹೇಲಳು ಸತ್ತುಹೋದಳು. ಅವಳನ್ನು ಎಫ್ರಾತದ ಮಾರ್ಗದಲ್ಲಿ ಹೂಣಿಟ್ಟರು; ಅದೇ ಬೇತ್ಲೆಹೇಮ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ಯಾಕೋಬನು ಅವಳ ಸಮಾಧಿಯ ಮೇಲೆ ಒಂದು ಸ್ತಂಭವನ್ನು ನೆಟ್ಟನು. ಅದೇ ಇಂದಿನ ವರೆಗೂ ರಾಹೇಲಳ ಸಮಾಧಿಯ ಸ್ತಂಭವ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ಇಸ್ರಾಯೇಲನು ಪ್ರಯಾಣಮಾಡಿ ಮಿಗ್ದಲ್‌ ಏದರೆಂಬ ಗೋಪುರದ ಹಿಂದುಗಡೆಯಲ್ಲಿ ತನ್ನ ಗುಡಾರವನ್ನು ಹಾಕ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ಇಸ್ರಾಯೇಲನು ಆ ದೇಶದಲ್ಲಿ ವಾಸವಾಗಿದ್ದಾಗ ರೂಬೇನನು ಹೋಗಿ ತನ್ನ ತಂದೆಯ ಉಪಪತ್ನಿಯಾದ ಬಿಲ್ಹಳ ಸಂಗಡ ಮಲಗ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ನ್ನು ಇಸ್ರಾಯೇಲನು ಕೇಳಿದನು. ಯಾಕೋಬನಿಗೆ ಹನ್ನೆರಡು ಮಂದಿ ಕುಮಾರರು ಇ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ವರಲ್ಲಿ ಲೇಯಳ ಕುಮಾರರು: ಯಾಕೋಬನ ಚೊಚ್ಚಲ ಮಗನಾದ ರೂಬೇನನು ಸಿಮೆಯೋನನು ಲೇವಿಯು ಯೆಹೂದನು ಇಸ್ಸಾಕಾರನು ಮತ್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ಗ ಯಾಕೋಬನು ತನ್ನ ಮನೆಯವರಿಗೂ ತನ್ನ ಸಂಗಡ ಇದ್ದವರೆಲ್ಲರಿಗೂ--ನಿಮ್ಮ ಮಧ್ಯದಲ್ಲಿರುವ ಅನ್ಯದೇವ ರು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ೆಬೂಲೂನ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ರಾಹೇಲಳ ಕುಮಾರರು: ಯೋಸೇಫನು ಮತ್ತು ಬೆನ್ಯಾವಿಾನ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ರಾಹೇಲಳ ದಾಸಿಯಾದ ಬಿಲ್ಹಳ ಕುಮಾರರು: ದಾನನು ಮತ್ತು ನಫ್ತಾಲಿಯ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ಲೇಯಳ ದಾಸಿ ಯಾದ ಜಿಲ್ಪಳ ಕುಮಾರರು: ಗಾದನು ಮತ್ತು ಆಶೇರನು. ಇವರೇ ಪದ್ದನ್‌ ಅರಾಮಿನಲ್ಲಿ ಯಾಕೋಬ ನಿಗೆ ಹುಟ್ಟ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ಯಾಕೋಬನು ಮಮ್ರೆಯಲ್ಲಿದ್ದ ತನ್ನ ತಂದೆ ಯಾದ ಇಸಾಕನ ಬಳಿಗೆ ಅಬ್ರಹಾಮನೂ ಇಸಾಕನೂ ಪ್ರವಾಸವಾಗಿದ್ದ ಹೆಬ್ರೋನ್‌ ಎಂ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ರ್ಬದ ಪಟ್ಟಣಕ್ಕೆ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ಆಗ ಇಸಾಕನ ದಿನಗಳು ನೂರ ಎಂಭತ್ತು ವರುಷಗಳಾಗ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ಇಸಾಕನು ಮುದುಕನಾಗಿಯೂ ತುಂಬಾ ಆಯುಷ್ಯದವನಾಗಿಯೂ ಸತ್ತು ತನ್ನ ಜನರೊಂದಿಗೆ ಸೇರಿಸಲ್ಪಟ್ಟನು. ಅವನ ಕುಮಾರರಾದ ಏಸಾವ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ಕೋಬನೂ ಅವನನ್ನು ಹೂಣ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ದುಹಾಕಿ ಶುದ್ಧರಾಗಿರಿ; ನೀವು ನಿಮ್ಮ ಬಟ್ಟೆಗಳನ್ನು ಬದಲಾಯಿಸಿರ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ಾವು ಎದ್ದು ಬೇತೇಲಿಗೆ ಹೋಗೋಣ; ಶ್ರಮೆಯ ದಿನದಲ್ಲಿ ನನ್ನನ್ನು ಆಲೈಸಿ ನಾನು ಹೋದ ದಾರಿಯಲ್ಲಿ ನನ್ನ ಸಂಗಡ ಇದ್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ಿಗೆ ಅಲ್ಲಿ ನಾನು ಯಜ್ಞವೇದಿಯನ್ನು ಕಟ್ಟುವ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ಗ ಅವರು ತಮ್ಮ ಕೈಯಲ್ಲಿದ್ದ ಎಲ್ಲಾ ಅನ್ಯದೇವರುಗಳನ್ನೂ ತಮ್ಮ ಕಿವಿಗಳಲ್ಲಿದ್ದ ಮುರುವು ಗಳನ್ನೂ ತೆಗೆದು ಯಾಕೋಬ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ಟ್ಟರು. ಅವನು ಅವುಗಳನ್ನು ಶೆಕೆಮಿಗೆ ಸವಿಾಪವಾಗಿದ್ದ ಏಲಾಮರದ ಕೆಳಗೆ ಹೂಣ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2026-09-07T02:52:29Z</dcterms:created>
  <dcterms:modified xsi:type="dcterms:W3CDTF">2026-09-07T02:52:29Z</dcterms:modified>
  <dc:title>ಆದಿಕಾಂಡ : 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