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will stand upon my watch, and set me upon the tower, and will watch to see what he will say unto me, and what I shall answer when I am reprove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 will stand upon my watch, and set me upon the tower, and will watch to see what he will say unto me, and what I shall answer when I am reprove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answered me, and said, Write the vision, and make it plain upon tables, that he may run that reads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LORD answered me, and said, Write the vision, and make it plain upon tables, that he may run that reads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vision is yet for an appointed time, but at the end it shall speak, and not lie: though it tarry, wait for it; because it will surely come, it will not tarr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For the vision is yet for an appointed time, but at the end it shall speak, and not lie: though it tarry, wait for it; because it will surely come, it will not tarr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his soul which is lifted up is not upright in him: but the just shall live by his fai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ehold, his soul which is lifted up is not upright in him: but the just shall live by his fait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also, because he trangresses by wine, he is a proud man, neither keeps at home, who enlarges his desire as hell, and is as death, and cannot be satisfied, but gathers unto him all nations, and heaps unto him all peopl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also, because he trangresses by wine, he is a proud man, neither keeps at home, who enlarges his desire as hell, and is as death, and cannot be satisfied, but gathers unto him all nations, and heaps unto him all peopl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Yea also, because he trangresses by wine, he is a proud man, neither keeps at home, who enlarges his desire as hell, and is as death, and cannot be satisfied, but gathers unto him all nations, and heaps unto him all peopl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hall not all these take up a parable against him, and a taunting proverb against him, and say, Woe to him that increases that which is not his! how long? and to him that loads himself with thick cl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hall not all these take up a parable against him, and a taunting proverb against him, and say, Woe to him that increases that which is not his! how long? and to him that loads himself with thick cl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Shall not all these take up a parable against him, and a taunting proverb against him, and say, Woe to him that increases that which is not his! how long? and to him that loads himself with thick cl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all they not rise up suddenly that shall bite you, and awake that shall vex you, and you shall be for booties unto them?]]></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Shall they not rise up suddenly that shall bite you, and awake that shall vex you, and you shall be for booties unto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cause you have spoiled many nations, all the remnant of the people shall spoil you; because of men's blood, and for the violence of the land, of the city, and of all that dwell there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ecause you have spoiled many nations, all the remnant of the people shall spoil you; because of men's blood, and for the violence of the land, of the city, and of all that dwell therei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oe to him that covers an evil covetousness to his house, that he may set his nest on high, that he may be delivered from the power of evi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oe to him that covers an evil covetousness to his house, that he may set his nest on high, that he may be delivered from the power of evi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consulted shame to your house by cutting off many people, and have sinned against your sou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ou have consulted shame to your house by cutting off many people, and have sinned against your sou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e stone shall cry out of the wall, and the beam out of the timber shall answer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oe to him that builds a town with blood, and establishes a city by iniquit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s it not of the LORD of hosts that the people shall labour in the very fire, and the people shall weary themselves for very vanity?]]></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ehold, is it not of the LORD of hosts that the people shall labour in the very fire, and the people shall weary themselves for very vanit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earth shall be filled with the knowledge of the glory of the LORD, as the waters cover the se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 earth shall be filled with the knowledge of the glory of the LORD, as the waters cover the se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him that gives his neighbour drink, that put your bottle to him, and make him drunken also, that you may look on their nakednes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oe unto him that gives his neighbour drink, that put your bottle to him, and make him drunken also, that you may look on their nakednes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ou are filled with shame for glory: drink you also, and let your foreskin be uncovered: the cup of the LORD's right hand shall be turned unto you, and shameful spewing shall be on your glor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ou are filled with shame for glory: drink you also, and let your foreskin be uncovered: the cup of the LORD's right hand shall be turned unto you, and shameful spewing shall be on your glor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You are filled with shame for glory: drink you also, and let your foreskin be uncovered: the cup of the LORD's right hand shall be turned unto you, and shameful spewing shall be on your glor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violence of Lebanon shall cover you, and the spoil of beasts, which made them afraid, because of men's blood, and for the violence of the land, of the city, and of all that dwell therei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violence of Lebanon shall cover you, and the spoil of beasts, which made them afraid, because of men's blood, and for the violence of the land, of the city, and of all that dwell therei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the violence of Lebanon shall cover you, and the spoil of beasts, which made them afraid, because of men's blood, and for the violence of the land, of the city, and of all that dwell therei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profits the graven image that the maker thereof has graven it; the molten image, and a teacher of lies, that the maker of his work trusts therein, to make dumb idol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profits the graven image that the maker thereof has graven it; the molten image, and a teacher of lies, that the maker of his work trusts therein, to make dumb ido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What profits the graven image that the maker thereof has graven it; the molten image, and a teacher of lies, that the maker of his work trusts therein, to make dumb ido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unto him that says to the wood, Awake; to the dumb stone, Arise, it shall teach! Behold, it is laid over with gold and silver, and there is no breath at all in the midst of it.]]></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oe unto him that says to the wood, Awake; to the dumb stone, Arise, it shall teach! Behold, it is laid over with gold and silver, and there is no breath at all in the midst of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LORD is in his holy temple: let all the earth keep silence before hi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LORD is in his holy temple: let all the earth keep silence before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55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பகூக்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ன் என் காவலிலே தரித்து, அரணிலே நிலைகொண்டிருந்து, அவர் எனக்கு என்ன சொல்லுவாரென்றும்,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க் கண்டிக்கும்போது நான் என்ன உத்தரவு சொல்லுவேனென்றும் கவனித்துப் பா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 எனக்குப் பிரதியுத்தரமாக: நீ தரிசனத்தை எழுதி, அதைக் கடந்தோடு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க்கும்படிப் பலகைகளிலே தீர்க்கமாக 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றித்தகாலத்துக்குத் தரிசனம் இன்னும் வைக்கப்பட்டிருக்கிறது; முடிவிலே அது விளங்கும், அது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 அது தாமதித்தாலும் அதற்குக் காத்திரு; அது நிச்சயமாய் வரும், அது தாமதி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அகங்காரியாயிருக்கிறானே, அவனுடைய ஆத்துமா அவனுக்குள் செம்மையானதல்ல; தன் விசுவாச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மதுபானத்தினால் அக்கிரமஞ்செய்து அகங்காரியாகி, வீட்டிலே தரியாமல் அவன் தன் ஆத்துமாவை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ளத்தைப்போல விரிவாக்கித் திருப்தியாகாமல், மரணத்துக்குச் சமானமாய்ச் சகல ஜாதிகளையும் தன் வசமா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 சகல ஜனங்களையும் தன்னிடமாகக் கூட்டிக்கொண்டா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வர்களெல்லாரும் அவன்பேரில் ஒரு பழமொழியையும், அவனுக்கு விரோதமான வசைச்சொல்லையும் வச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யதல்லாததைத் தனக்காகச் சேர்த்துக்கொள்ளுகிறவனுக்கு ஐயோ என்றும், அது எந்தமட்டும் நி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வன் தன்மேல் களிமண் சுமையையல்லவா சுமத்திக்கொள்ளுகிறான் என்றும் சொல்லு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னைக் கடிப்பவர்கள் சடிதியாய் எழும்புவதும், உன்னை அலைக்கழிப்பவர்கள் விழிப்பதுமில்லையோ?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ச் சூறை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 அநேகம் ஜாதிகளைக் கொள்ளையிட்டபடியினால் ஜனங்களில் மீதியான யாவரும் நீ சி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த்தத்தினிமித்தமும் நீ செய்த கொடுமையினிமித்தமும் உன்னைக் கொள்ளையி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மையின் வல்லமைக்குத் தப்பவேண்டுமென்று தன் கூட்டை உயரத்திலே வைக்கும்படிக்கு, தன் வீட்டு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லாத ஆதாயத்தைத் தேடுகிற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 ஜனங்களை வெட்டிப்போட்டதில் உன் வீட்டுக்கு வெட்கமுண்டாக ஆலோசனைபண்ணினாய்; உன் ஆத்துமா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ய்ப் பாவஞ்செய்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ல்லு சுவரிலிருந்து கூப்பிடும், உத்திரம் மச்சிலிருந்து சாட்சியி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ரத்தப்பழிகளாலே பட்டணத்தைக் கட்டி, அநியாயத்தினாலே நகரத்தைப் பலப்படுத்துகிற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 ஜனங்கள் அக்கினிக்கு இரையாக உழைத்து, ஜனங்கள் விருதாவாக இளைத்துப்போகிறது கர்த்தருடைய செ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முத்திரம் ஜலத்தினால் நிறைந்திருக்கிறதுபோல், பூமி கர்த்தருடைய மகிமையை அறிகிற அறி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 தோழருக்குக் குடிக்கக்கொடுத்துத் தன் துருத்தியை அவர்களண்டையிலே வைத்து,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ங்களைப் பார்க்கும்படிக்கு, அவர்களை வெறிக்கப்பண்ணுகிறவனுக்கு ஐ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மகிமையினால் அல்ல, இலச்சையினால் நிரப்பப்படுவாய்; நீயும் குடித்து விருத்தசேதனமில்லாத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ங்கு; கர்த்தருடைய வலதுகையில் இருக்கிற பாத்திரம் உன்னிடத்திற்குத் திரும்பும்; உன் மகி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ச்சையான வாந்திபண்ணு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லீபனோனுக்குச் செய்த கொடுமை உன்னை மூடும்; சிந்தின மனுஷரத்தத்தினிமித்தமும் தேசத்திற்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ற்கும் அதின் குடிகள் எல்லாருக்கும் செய்த கொடுமையினிமித்தமும் மிருகங்கள் செ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டிப்பு உன்னைக் கலங்கப்ப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த்திரக்காரனுக்கு அவன் செய்த சுரூபமும், ஊமையான தெய்வங்களை உண்டுபண்ணித் தான் உருவாக்கி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த்தை நம்பினவனுக்கு வார்க்கப்பட்டதும் பொய்ப்போதகம் பண்ணுகிறதுமான விக்கிரகமும் என்ன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ரத்தைப்பார்த்து விழியென்றும், ஊமையான கல்லைப்பார்த்து எழும்பு என்றும் சொல்லுகிறவனுக்கு ஐயோ!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மோ? இதோ, அது பொன்னும் வெள்ளியுமான தகட்டால் மூடப்பட்டிருக்கிறது; அதற்குள்ளே சுவாசம் இ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ர்த்தரோவென்றால், தமது பரிசுத்த ஆலயத்தில் இருக்கிறார்; பூமியெல்லாம் அவ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ளனமாயிருக்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பகூக் : 2]]></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2026-09-17T03:38:01Z</dcterms:created>
  <dcterms:modified xsi:type="dcterms:W3CDTF">2026-09-17T03:38:01Z</dcterms:modified>
  <dc:title>ஆபகூக்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