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will stand upon my watch, and set me upon the tower, and will watch to see what he will say unto me, and what I shall answer when I am repro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will stand upon my watch, and set me upon the tower, and will watch to see what he will say unto me, and what I shall answer when I am repro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answered me, and said, Write the vision, and make it plain upon tables, that he may run that reads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answered me, and said, Write the vision, and make it plain upon tables, that he may run that reads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vision is yet for an appointed time, but at the end it shall speak, and not lie: though it tarry, wait for it; because it will surely come, it will not tarr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vision is yet for an appointed time, but at the end it shall speak, and not lie: though it tarry, wait for it; because it will surely come, it will not tarr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his soul which is lifted up is not upright in him: but the just shall live by his fai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his soul which is lifted up is not upright in him: but the just shall live by his fai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all they not rise up suddenly that shall bite you, and awake that shall vex you, and you shall be for booties unto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all they not rise up suddenly that shall bite you, and awake that shall vex you, and you shall be for booties unto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cause you have spoiled many nations, all the remnant of the people shall spoil you; because of men's blood, and for the violence of the land, of the city, and of all that dwell there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cause you have spoiled many nations, all the remnant of the people shall spoil you; because of men's blood, and for the violence of the land, of the city, and of all that dwell there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oe to him that covers an evil covetousness to his house, that he may set his nest on high, that he may be delivered from the power of evi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oe to him that covers an evil covetousness to his house, that he may set his nest on high, that he may be delivered from the power of evi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consulted shame to your house by cutting off many people, and have sinned against your sou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consulted shame to your house by cutting off many people, and have sinned against your sou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stone shall cry out of the wall, and the beam out of the timber shall answer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oe to him that builds a town with blood, and establishes a city by iniqu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s it not of the LORD of hosts that the people shall labour in the very fire, and the people shall weary themselves for very van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s it not of the LORD of hosts that the people shall labour in the very fire, and the people shall weary themselves for very vanit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earth shall be filled with the knowledge of the glory of the LORD, as the waters cover the se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earth shall be filled with the knowledge of the glory of the LORD, as the waters cover the se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him that gives his neighbour drink, that put your bottle to him, and make him drunken also, that you may look on their naked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him that gives his neighbour drink, that put your bottle to him, and make him drunken also, that you may look on their naked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unto him that says to the wood, Awake; to the dumb stone, Arise, it shall teach! Behold, it is laid over with gold and silver, and there is no breath at all in the midst of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unto him that says to the wood, Awake; to the dumb stone, Arise, it shall teach! Behold, it is laid over with gold and silver, and there is no breath at all in the midst of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LORD is in his holy temple: let all the earth keep silence before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LORD is in his holy temple: let all the earth keep silence before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674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பகூக்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 என் காவலிலே தரித்து, அரணிலே நிலைகொண்டிருந்து, அவர் எனக்கு என்ன சொல்லுவாரென்று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 கண்டிக்கும்போது நான் என்ன உத்தரவு சொல்லுவேனென்றும் கவனித்துப் பா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எனக்குப் பிரதியுத்தரமாக: நீ தரிசனத்தை எழுதி, அதைக் கடந்தோடு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ம்படிப் பலகைகளிலே தீர்க்கமாக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த்தகாலத்துக்குத் தரிசனம் இன்னும் வைக்கப்பட்டிருக்கிறது; முடிவிலே அது விளங்கும், அது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 அது தாமதித்தாலும் அதற்குக் காத்திரு; அது நிச்சயமாய் வரும், அது தாமதி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அகங்காரியாயிருக்கிறானே, அவனுடைய ஆத்துமா அவனுக்குள் செம்மையானதல்ல; தன் விசுவாச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மதுபானத்தினால் அக்கிரமஞ்செய்து அகங்காரியாகி, வீட்டிலே தரியாமல் அவன் தன் ஆத்து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ளத்தைப்போல விரிவாக்கித் திருப்தியாகாமல், மரணத்துக்குச் சமானமாய்ச் சகல ஜாதிகளையும் தன் வசமா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 சகல ஜனங்களையும் தன்னிடமாகக் கூட்டிக்கொ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ர்களெல்லாரும் அவன்பேரில் ஒரு பழமொழியையும், அவனுக்கு விரோதமான வசைச்சொல்லையும்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தல்லாததைத் தனக்காகச் சேர்த்துக்கொள்ளுகிறவனுக்கு ஐயோ என்றும், அது எந்தமட்டும் 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வன் தன்மேல் களிமண் சுமையையல்லவா சுமத்திக்கொள்ளுகிறான் என்றும்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க் கடிப்பவர்கள் சடிதியாய் எழும்புவதும், உன்னை அலைக்கழிப்பவர்கள் விழிப்பதுமில்லை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றை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அநேகம் ஜாதிகளைக் கொள்ளையிட்டபடியினால் ஜனங்களில் மீதியான யாவரும் நீ சி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த்தத்தினிமித்தமும் நீ செய்த கொடுமையினிமித்தமும் உன்னைக் கொள்ளையி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யின் வல்லமைக்குத் தப்பவேண்டுமென்று தன் கூட்டை உயரத்திலே வைக்கும்படிக்கு, தன் வீட்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 ஆதாயத்தைத் தேடு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 ஜனங்களை வெட்டிப்போட்டதில் உன் வீட்டுக்கு வெட்கமுண்டாக ஆலோசனைபண்ணினாய்; உன் ஆத்துமா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ப் பாவஞ்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ல்லு சுவரிலிருந்து கூப்பிடும், உத்திரம் மச்சிலிருந்து சாட்சி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ரத்தப்பழிகளாலே பட்டணத்தைக் கட்டி, அநியாயத்தினாலே நகரத்தைப் பலப்படுத்து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ஜனங்கள் அக்கினிக்கு இரையாக உழைத்து, ஜனங்கள் விருதாவாக இளைத்துப்போகிறது கர்த்தருடைய 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முத்திரம் ஜலத்தினால் நிறைந்திருக்கிறதுபோல், பூமி கர்த்தருடைய மகிமையை அறிகிற அறி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தோழருக்குக் குடிக்கக்கொடுத்துத் தன் துருத்தியை அவர்களண்டையிலே வைத்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ங்களைப் பார்க்கும்படிக்கு, அவர்களை வெறிக்கப்பண்ணு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மகிமையினால் அல்ல, இலச்சையினால் நிரப்பப்படுவாய்; நீயும் குடித்து விருத்தசேதனமில்லாத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 கர்த்தருடைய வலதுகையில் இருக்கிற பாத்திரம் உன்னிடத்திற்குத் திரும்பும்; உன் மகி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ச்சையான வாந்திபண்ணு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லீபனோனுக்குச் செய்த கொடுமை உன்னை மூடும்; சிந்தின மனுஷரத்தத்தினிமித்தமும் தேச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ம் அதின் குடிகள் எல்லாருக்கும் செய்த கொடுமையினிமித்தமும் மிருகங்கள்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டிப்பு உன்னைக் கலங்க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த்திரக்காரனுக்கு அவன் செய்த சுரூபமும், ஊமையான தெய்வங்களை உண்டுபண்ணித் தான் உருவா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த்தை நம்பினவனுக்கு வார்க்கப்பட்டதும் பொய்ப்போதகம் பண்ணுகிறதுமான விக்கிரகமும் என்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த்தைப்பார்த்து விழியென்றும், ஊமையான கல்லைப்பார்த்து எழும்பு என்றும் சொல்லுகிறவனுக்கு ஐ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மோ? இதோ, அது பொன்னும் வெள்ளியுமான தகட்டால் மூடப்பட்டிருக்கிறது; அதற்குள்ளே சுவாச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வென்றால், தமது பரிசுத்த ஆலயத்தில் இருக்கிறார்; பூமியெல்லாம் அவ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ன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2026-11-01T16:39:59Z</dcterms:created>
  <dcterms:modified xsi:type="dcterms:W3CDTF">2026-11-01T16:39:59Z</dcterms:modified>
  <dc:title>ஆபகூக்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