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presProps" Target="presProps.xml"/>
  <Relationship Id="rId98" Type="http://schemas.openxmlformats.org/officeDocument/2006/relationships/viewProps" Target="viewProps.xml"/>
  <Relationship Id="rId9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ருடைய கூடாரப்பண்டிகை சமீபமாயி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ுடைய சகோதரர் அவரை நோக்கி: நீர் செய்கிற கிரியைகளை உம்முடைய சீஷர்களும் பார்க்கும்படி இவ்விடம்விட்டு யூதேயாவுக்குப் ப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ுடைய சகோதரர் அவரை நோக்கி: நீர் செய்கிற கிரியைகளை உம்முடைய சீஷர்களும் பார்க்கும்படி இவ்விடம்விட்டு யூதேயாவுக்குப் ப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ரபலமாயிருக்க விரும்புகிற எவனும் அந்தரங்கத்திலே ஒன்றையும் செய்யமாட்டான்; நீர் இப்படிப்பட்டவைகளைச் செய்தால் உலகத்துக்கு உம்மை வெளிப்படுத்தும் எ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ரபலமாயிருக்க விரும்புகிற எவனும் அந்தரங்கத்திலே ஒன்றையும் செய்யமாட்டான்; நீர் இப்படிப்பட்டவைகளைச் செய்தால் உலகத்துக்கு உம்மை வெளிப்படுத்தும்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டைய சகோதரரும் அவரை விசுவாசியாதபடியால் இப்படிச் சொன்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யேசு அவர்களை நோக்கி: என்வேளை இன்னும் வரவில்லை, உங்கள் வேளையோ எப்பொழுதும் ஆயத்தமாய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யேசு அவர்களை நோக்கி: என்வேளை இன்னும் வரவில்லை, உங்கள் வேளையோ எப்பொழுதும் ஆயத்தமாய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லகம் உங்களைப் பகைக்கமாட்டாது; அதின் கிரியைகள் பொல்லாதவைகளாயிருக்கிறதென்று நான் சாட்சிகொடுக்கிறபடியினாலே அது என்னைப் பகை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லகம் உங்களைப் பகைக்கமாட்டாது; அதின் கிரியைகள் பொல்லாதவைகளாயிருக்கிறதென்று நான் சாட்சிகொடுக்கிறபடியினாலே அது என்னைப் பகை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இந்தப் பண்டிகைக்குப் போங்கள்; என் வேளை இன்னும் வராதபடியால் நான் இந்தப் பண்டிகைக்கு இப்பொழுது போகிறதில்லை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 பின்பு, யூதர்கள் இயேசுவைக் கொலைசெய்ய வகைதேடினபடியால், அவர் யூதேயாவிலே சஞ்சரிக்க மனதில்லாமல் கலிலேயாவிலே சஞ்சரித்து வந்த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 பின்பு, யூதர்கள் இயேசுவைக் கொலைசெய்ய வகைதேடினபடியால், அவர் யூதேயாவிலே சஞ்சரிக்க மனதில்லாமல் கலிலேயாவிலே சஞ்சரித்து வந்த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ை அவர்களுடனே சொல்லி, பின்னுங் கலிலேயாவிலே தங்கின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ுடைய சகோதரர் போனபின்பு, அவர் வெளியரங்கமாய்ப் போகாமல் அந்தரங்கமாய்ப் பண்டிகைக்குப் போன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ுடைய சகோதரர் போனபின்பு, அவர் வெளியரங்கமாய்ப் போகாமல் அந்தரங்கமாய்ப் பண்டிகைக்குப் போன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ண்டிகையிலே யூதர்கள் அவரைத் தேடி: அவர் எங்கேயிருக்கிறார் எ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னங்களுக்குள்ளே அவரைக்குறித்து முறுமுறுப்புண்டாயிற்று சிலர்: அவர் நல்லவர் என்றார்கள். வேறுசிலர்: அப்படியல்ல, அவன் ஜனங்களை வஞ்சிக்கிறவன் என்று சொல்லிக்கொண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னங்களுக்குள்ளே அவரைக்குறித்து முறுமுறுப்புண்டாயிற்று சிலர்: அவர் நல்லவர் என்றார்கள். வேறுசிலர்: அப்படியல்ல, அவன் ஜனங்களை வஞ்சிக்கிறவன் என்று சொல்லிக்கொண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னங்களுக்குள்ளே அவரைக்குறித்து முறுமுறுப்புண்டாயிற்று சிலர்: அவர் நல்லவர் என்றார்கள். வேறுசிலர்: அப்படியல்ல, அவன் ஜனங்களை வஞ்சிக்கிறவன் என்று சொல்லிக்கொண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ின்பு அந்தச் சேவகர் பிரதான ஆசாரியரிடத்திற்கும் பரிசேயரிடத்திற்கும் திரும்பிவந்தார்கள்; இவர்கள் அவர்களை நோக்கி: நீங்கள் அவனை ஏன் கொண்டுவரவில்லை என்று கேட்ட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ின்பு அந்தச் சேவகர் பிரதான ஆசாரியரிடத்திற்கும் பரிசேயரிடத்திற்கும் திரும்பிவந்தார்கள்; இவர்கள் அவர்களை நோக்கி: நீங்கள் அவனை ஏன் கொண்டுவரவில்லை என்று கேட்ட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யூதருக்குப் பயந்திருந்ததினாலே, ஒருவனும் அவரைக் குறித்துத் தாராளமாய்ப் பேசவ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திப் பண்டிகையானபோது, இயேசு தேவாலயத்துக்குப்போய், உபதேசம்பண்ணின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சேவகர் பிரதியுத்தரமாக: அந்த மனுஷன் பேசுகிறதுபோல ஒருவனும் ஒருக்காலும் பேசினதில்லை என்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யூதர்கள்: இவர் கல்லாதவராயிருந்தும் வேத எழுத்துக்களை எப்படி அறிந்திருக்கிறார் என்று ஆச்சரியப்பட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யூதர்கள்: இவர் கல்லாதவராயிருந்தும் வேத எழுத்துக்களை எப்படி அறிந்திருக்கிறார் என்று ஆச்சரியப்பட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ப்பொழுது பரிசேயர் நீங்களும் வஞ்சிக்கப்பட்டீர்களா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யேசு அவர்களுக்குப் பிரதியுத்தரமாக: என் உபதேசம் என்னுடையதாயிராமல், என்னை அனுப்பினவருடையதாயிரு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திகாரிகளிலாவது பரிசேயரிலாவது யாதாமொருவர் அவனை விசுவாசித்ததுண்டா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திகாரிகளிலாவது பரிசேயரிலாவது யாதாமொருவர் அவனை விசுவாசித்ததுண்டா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ுடைய சித்தத்தின்படி செய்ய மனதுள்ளவனெவனோ அவன் இந்த உபதேசம் தேவனால் உண்டாயிருக்கிறதோ நான் சுயமாய்ப் பேசுகிறேனோ என்று அறிந்துகொள்ளுவ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ுடைய சித்தத்தின்படி செய்ய மனதுள்ளவனெவனோ அவன் இந்த உபதேசம் தேவனால் உண்டாயிருக்கிறதோ நான் சுயமாய்ப் பேசுகிறேனோ என்று அறிந்துகொள்ளுவ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வேதத்தை அறியாதவர்களாகியை இந்த ஜனங்கள் சபிக்கப்பட்டவர்கள் என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ராத்திரியிலே அவரிடத்திற்கு வந்தவனும் அவர்களிலொருவனுமாகிய நிக்கொதேமு என்பவன் அவர்களை நோக்கி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ராத்திரியிலே அவரிடத்திற்கு வந்தவனும் அவர்களிலொருவனுமாகிய நிக்கொதேமு என்பவன் அவர்களை நோக்கி: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ஒரு மனுஷன் சொல்வதைக் கேட்டு, அவன் செய்கைகளை அறிகிறதற்கு முன்னே, அவனை ஆக்கினைக்குட்படுத்தலாமென்று நம்முடைய நியாயப்பிரமாணம் சொல்லுகிறதா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ஒரு மனுஷன் சொல்வதைக் கேட்டு, அவன் செய்கைகளை அறிகிறதற்கு முன்னே, அவனை ஆக்கினைக்குட்படுத்தலாமென்று நம்முடைய நியாயப்பிரமாணம் சொல்லுகிறதா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தற்கு அவர்கள்: நீரும் கலிலேயனோ? கலிலேயாவிலிருந்து ஒரு தீர்க்கதரிசியும் எழும்புகிறதில்லை என்பதை ஆராய்ந்துபாரும் என்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தற்கு அவர்கள்: நீரும் கலிலேயனோ? கலிலேயாவிலிருந்து ஒரு தீர்க்கதரிசியும் எழும்புகிறதில்லை என்பதை ஆராய்ந்துபாரும் என்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பின்பு அவரவர் தங்கள் தங்கள் வீட்டுக்குப் போ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ுயமாய்ப் பேசுகிறவன் தன் சுய மகிமையைத் தேடுகிறான், தன்னை அனுப்பினவரின் மகிமையைத் தேடுகிறவனோ உண்மையுள்ளவனாயிருக்கிறான், அவனிடத்தில் அநீதிய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ுயமாய்ப் பேசுகிறவன் தன் சுய மகிமையைத் தேடுகிறான், தன்னை அனுப்பினவரின் மகிமையைத் தேடுகிறவனோ உண்மையுள்ளவனாயிருக்கிறான், அவனிடத்தில் அநீதிய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ுயமாய்ப் பேசுகிறவன் தன் சுய மகிமையைத் தேடுகிறான், தன்னை அனுப்பினவரின் மகிமையைத் தேடுகிறவனோ உண்மையுள்ளவனாயிருக்கிறான், அவனிடத்தில் அநீதிய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ோசே நியாயப்பிரமாணத்தை உங்களுக்குக் கொடுக்கவில்லையா? அப்படியிருந்தும் உங்களில் ஒருவனும் அந்த நியாயப்பிரமாணத்தின்படி நடக்கிறதில்லை; நீங்கள் ஏன் என்னைக் கொலைசெய்யத் தேடுகிறீர்கள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ோசே நியாயப்பிரமாணத்தை உங்களுக்குக் கொடுக்கவில்லையா? அப்படியிருந்தும் உங்களில் ஒருவனும் அந்த நியாயப்பிரமாணத்தின்படி நடக்கிறதில்லை; நீங்கள் ஏன் என்னைக் கொலைசெய்யத் தேடுகிறீர்கள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ஜனங்கள் அவருக்குப் பிரதியுத்தரமாக: நீ பிசாசுபிடித்தவன்; உன்னைக் கொலைசெய்யத் தேடுகிறவன் யார் என்ற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ஜனங்கள் அவருக்குப் பிரதியுத்தரமாக: நீ பிசாசுபிடித்தவன்; உன்னைக் கொலைசெய்யத் தேடுகிறவன் யார் என்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 அவர்களை நோக்கி ஒரே கிரியையைச் செய்தேன், அதைக்குறித்து எல்லாரும் ஆச்சரியப்படுகிறீ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ிருத்தசேதனம் மோசேயினால் உண்டாகாமல், பிதாக்களால் உண்டாயிற்று; பின்பு மோசே அதை உங்களுக்கு நியமித்தான்; நீங்கள் ஓய்வுநாளிலும் மனுஷனை விருத்தசேதனம்பண்ணுகிறீ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ிருத்தசேதனம் மோசேயினால் உண்டாகாமல், பிதாக்களால் உண்டாயிற்று; பின்பு மோசே அதை உங்களுக்கு நியமித்தான்; நீங்கள் ஓய்வுநாளிலும் மனுஷனை விருத்தசேதனம்பண்ணுகிறீ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ிருத்தசேதனம் மோசேயினால் உண்டாகாமல், பிதாக்களால் உண்டாயிற்று; பின்பு மோசே அதை உங்களுக்கு நியமித்தான்; நீங்கள் ஓய்வுநாளிலும் மனுஷனை விருத்தசேதனம்பண்ணுகிறீ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ோசேயின் நியாயப்பிரமாணம் மீறப்படாதபடிக்கு ஓய்வுநாளில் மனுஷன் விருத்தசேதனம் பெறலாமென்றால், நான் ஓய்வுநாளில் ஒரு மனுஷனை முழுவதும் சுகமாக்கினதினாலே என்மேல் எரிச்சலாயிருக்கலாமா?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ோசேயின் நியாயப்பிரமாணம் மீறப்படாதபடிக்கு ஓய்வுநாளில் மனுஷன் விருத்தசேதனம் பெறலாமென்றால், நான் ஓய்வுநாளில் ஒரு மனுஷனை முழுவதும் சுகமாக்கினதினாலே என்மேல் எரிச்சலாயிருக்கலாமா?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ோற்றத்தின்படி தீர்ப்பு செய்யாமல், நீதியின்படி தீர்ப்புசெய்யுங்கள்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ோற்றத்தின்படி தீர்ப்பு செய்யாமல், நீதியின்படி தீர்ப்புசெய்யுங்கள் எ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எருசலேம் நகரத்தாரில் சிலர் இவனையல்லவா கொலைசெய்யத்தேடுகிறார்கள்?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எருசலேம் நகரத்தாரில் சிலர் இவனையல்லவா கொலைசெய்யத்தேடுகிறார்கள்?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தோ இவன் தாராளமாய்ப் பேசுகிறானே, ஒருவரும் இவனுக்கு ஒன்றும் சொல்லுகிறதில்லையே, மெய்யாய் இவன் கிறிஸ்துதான் என்று அதிகாரிகள் நிச்சயமாக அறிந்திருக்கிறார்களோ?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தோ இவன் தாராளமாய்ப் பேசுகிறானே, ஒருவரும் இவனுக்கு ஒன்றும் சொல்லுகிறதில்லையே, மெய்யாய் இவன் கிறிஸ்துதான் என்று அதிகாரிகள் நிச்சயமாக அறிந்திருக்கிறார்களோ?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ன் இன்ன இடத்திலிருந்து வந்தவனென்று நாம் அறிந்திருக்கிறோம்; கிறிஸ்து வரும்போதோ, அவர் இன்ன இடத்திலிருந்து வருகிறவரென்று ஒருவனும் அறியமாட்டானே என்ற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ன் இன்ன இடத்திலிருந்து வந்தவனென்று நாம் அறிந்திருக்கிறோம்; கிறிஸ்து வரும்போதோ, அவர் இன்ன இடத்திலிருந்து வருகிறவரென்று ஒருவனும் அறியமாட்டானே என்ற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இயேசு தேவாலயத்தில் உபதேசிக்கையில் சத்தமிட்டு: நீங்கள் என்னை அறிவீர்கள், நான் எங்கேயிருந்து வந்தேனென்றும் அறிவீர்கள்; நான் என்சுயமாய் வரவில்லை, என்னை அனுப்பினவர் சத்தியமுள்ளவர். அவரை நீங்கள் அறியாதிருக்கிறீ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இயேசு தேவாலயத்தில் உபதேசிக்கையில் சத்தமிட்டு: நீங்கள் என்னை அறிவீர்கள், நான் எங்கேயிருந்து வந்தேனென்றும் அறிவீர்கள்; நான் என்சுயமாய் வரவில்லை, என்னை அனுப்பினவர் சத்தியமுள்ளவர். அவரை நீங்கள் அறியாதிருக்கிறீ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அவரால் வந்திருக்கிறபடியினாலும், அவர் என்னை அனுப்பியிருக்கிறபடியினாலும், நானே அவரை அறிந்திருக்கிறேன் என்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அவரைப் பிடிக்க வகைதேடினார்கள்; ஆனாலும் அவருடைய வேளை இன்னும் வராதபடியினால் ஒருவனும் அவர்மேல் கைபோடவில்லை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அவரைப் பிடிக்க வகைதேடினார்கள்; ஆனாலும் அவருடைய வேளை இன்னும் வராதபடியினால் ஒருவனும் அவர்மேல் கைபோடவில்லை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ஜனங்களில் அநேகர் அவரை விசுவாசித்து கிறிஸ்து வரும்போது, இவர் செய்கிற அற்புதங்களைப்பார்க்கிலும் அதிகம் செய்வாரோ என்ற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ஜனங்களில் அநேகர் அவரை விசுவாசித்து கிறிஸ்து வரும்போது, இவர் செய்கிற அற்புதங்களைப்பார்க்கிலும் அதிகம் செய்வாரோ என்ற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ஜனங்களில் அநேகர் அவரை விசுவாசித்து கிறிஸ்து வரும்போது, இவர் செய்கிற அற்புதங்களைப்பார்க்கிலும் அதிகம் செய்வாரோ என்ற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ஜனங்கள் அவரைக் குறித்து இப்படி முறுமுறுக்கிறதைப் பரிசேயர் கேட்டபொழுது, அவரைப் பிடித்துக்கொண்டுவரும்படிக்குப் பரிசேயரும் பிரதான ஆசாரியரும் சேவகரை அனுப்பின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ஜனங்கள் அவரைக் குறித்து இப்படி முறுமுறுக்கிறதைப் பரிசேயர் கேட்டபொழுது, அவரைப் பிடித்துக்கொண்டுவரும்படிக்குப் பரிசேயரும் பிரதான ஆசாரியரும் சேவகரை அனுப்பின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இயேசு அவர்களை நோக்கி: இன்னுங் கொஞ்சக்காலம் நான் உங்களுடனேகூட இருந்து, பின்பு என்னை அனுப்பினவரிடத்திற்குப் போகிறே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இயேசு அவர்களை நோக்கி: இன்னுங் கொஞ்சக்காலம் நான் உங்களுடனேகூட இருந்து, பின்பு என்னை அனுப்பினவரிடத்திற்குப் போகிறே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என்னைத் தேடுவீர்கள், ஆனாலும் என்னைக் காணமாட்டீர்கள்; நான் இருக்கும் இடத்திற்கு நீங்கள் வரவுங்கூடாது என்றா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 யூதர்கள்: இவரை நாம் காணாதபடிக்கு எங்கே போவார், கிரேக்கருக்குள்ளே சிதறியிருக்கிறவர்களிடத்திற்குப் போய், கிரேக்கருக்கு உபதேசம்பண்ணுவாரோ?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 யூதர்கள்: இவரை நாம் காணாதபடிக்கு எங்கே போவார், கிரேக்கருக்குள்ளே சிதறியிருக்கிறவர்களிடத்திற்குப் போய், கிரேக்கருக்கு உபதேசம்பண்ணுவாரோ?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ீங்கள் என்னைத் தேடுவீர்கள், ஆனாலும் என்னைக் காணமாட்டீர்கள் என்றும், நான் இருக்கும் இடத்துக்கு நீங்கள் வரக்கூடாதென்றும், இவர் சொன்ன வார்த்தையின் கருத்து என்னவென்று தங்களுக்குள்ளே சொல்லிக்கொண்ட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ீங்கள் என்னைத் தேடுவீர்கள், ஆனாலும் என்னைக் காணமாட்டீர்கள் என்றும், நான் இருக்கும் இடத்துக்கு நீங்கள் வரக்கூடாதென்றும், இவர் சொன்ன வார்த்தையின் கருத்து என்னவென்று தங்களுக்குள்ளே சொல்லிக்கொண்ட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ண்டிகையின் கடைசிநாளாகிய பிரதான நாளிலே இயேசு நின்று, சத்தமிட்டு: ஒருவன் தாகமாயிருந்தால் என்னிடத்தில் வந்து, பானம்பண்ணக்கடவ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ண்டிகையின் கடைசிநாளாகிய பிரதான நாளிலே இயேசு நின்று, சத்தமிட்டு: ஒருவன் தாகமாயிருந்தால் என்னிடத்தில் வந்து, பானம்பண்ணக்கடவ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வேதவாக்கியம் சொல்லுகிறபடி என்னிடத்தில் விசுவாசமாயிருக்கிறவனெவனோ அவன் உள்ளத்திலிருந்து ஜீவத்தண்ணீருள்ள நதிகள் ஓடும் என்றார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வேதவாக்கியம் சொல்லுகிறபடி என்னிடத்தில் விசுவாசமாயிருக்கிறவனெவனோ அவன் உள்ளத்திலிருந்து ஜீவத்தண்ணீருள்ள நதிகள் ஓடும் என்றார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தம்மை விசுவாசிக்கிறவர்கள் அடையப்போகிற ஆவியைக்குறித்து இப்படிச்சொன்னார். இயேசு இன்னும் மகிமைப்படாதிருந்தபடியினால் பரிசுத்த ஆவி இன்னும் அருளப்படவில்லை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தம்மை விசுவாசிக்கிறவர்கள் அடையப்போகிற ஆவியைக்குறித்து இப்படிச்சொன்னார். இயேசு இன்னும் மகிமைப்படாதிருந்தபடியினால் பரிசுத்த ஆவி இன்னும் அருளப்படவில்லை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தம்மை விசுவாசிக்கிறவர்கள் அடையப்போகிற ஆவியைக்குறித்து இப்படிச்சொன்னார். இயேசு இன்னும் மகிமைப்படாதிருந்தபடியினால் பரிசுத்த ஆவி இன்னும் அருளப்படவில்லை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ஜனங்களில் அநேகர் இந்த வசனத்தைக் கேட்டபொழுது: மெய்யாகவே இவர் தீர்க்கதரிசியானவர் என்றார்கள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வேறுசிலர்: இவர் கிறிஸ்து என்றார்கள். வேறுசிலர்: கிறிஸ்து கலிலேயாவிவிருந்தா வருவார்?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ாவீதின் சந்ததியிலும், தாவீது இருந்த பெத்லகேம் ஊரிலுமிருந்து கிறிஸ்து வருவார் என்று வேதவாக்கியம் சொல்லவில்லையா என்றார்கள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ாவீதின் சந்ததியிலும், தாவீது இருந்த பெத்லகேம் ஊரிலுமிருந்து கிறிஸ்து வருவார் என்று வேதவாக்கியம் சொல்லவில்லையா என்றார்கள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வ்விதமாக அவரைக்குறித்து ஜனங்களுக்குள்ளே பிரிவினையுண்டாயிற்று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களில் சிலர் அவரைப் பிடிக்க மனதாயிருந்தார்கள்; ஆகிலும் ஒருவனும் அவர்மேல் கைபோடவில்லை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களில் சிலர் அவரைப் பிடிக்க மனதாயிருந்தார்கள்; ஆகிலும் ஒருவனும் அவர்மேல் கைபோடவ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5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 યહૂદિઓના માંડવાપર્વનો સમય પાસે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થી ઈસુના ભાઈઓએ તેને કહ્યું, “તારે અહીંથી નીકળી જવું જોઈએ અને યહૂદિયાના ઉત્સવમાં જવું જોઈએ. પછ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ં તારા શિષ્યો તું જે ચમત્કારો કરે છે તે જોઈ શક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ો કોઈ વ્યક્તિ, લોકો તેને ઓળખે તેમ ઈચ્છતી હોય તો પછી તે વ્યક્તિએ તે જે કામ કરે તે છુપાવવા જોઈ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 તારી જાતને જગત સમક્ષ જાહેર કર. તું જે ચમત્કારો કરે તે તેઓને જોવા દ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(ઈસુના ભાઈઓએ પણ તેનામાં વિશ્વાસ કર્યો નહિ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6ઈસુએ તેના ભાઈઓને કહ્યું, “મારા માટેનો યોગ્ય સમય હજુ આવ્યો નથી. પરંતુ તમારા જવા માટે કોઈ પણ સમ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ગ્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જગત તમને ધિક્કારી શકશે નહિ. પરંતુ જગત મને ધિક્કારે છે. શા માટે? કારણ કે હું જગતમાં લોકોને ક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 કે તેઓ ભૂંડા કામો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થી તમે પર્વમાં જાઓ. હવે હું પર્વમાં જઈશ નહિ. મારા માટેનો યોગ્ય સમય હજુ આવ્યો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આ પછી, ઈસુએ ગાલીલના પ્રદેશની આજુબાજુ મુસાફરી કરી. ઈસુ યહૂદિયામાં મુસાફરી કરવા ઈચ્છતો નહોતો, કાર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ત્યાંના યહૂદિઓ તેને મારી નાખવા ઈચ્છત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ઈસુ આમ કહ્યા પછી ગાલીલમાં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થી ઈસુના ભાઈઓ પર્વમાં જવા વિદાય થયા. તેઓના વિદાય થયા પછી ઈસુ પણ ગયો. પરંતુ લોકો તેને ન જુએ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ીતે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યહૂદિઓ પર્વમાં ઈસુને શોધતા હતા. યહૂદિઓએ કહ્યું, “તે માણસ ક્યાં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્યાં લોકોનો મોટો સમૂહ હતો. આ લોકોમાંના ઘણા એકબીજા સાથે અંદરોઅંદર ઈસુ વિષે ગુપ્ત રીતે વાતો કર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. કેટલાક લોકોએ કહ્યું, “તે એક સારો માણસ છે,” પણ બીજા લોકોએ કહ્યું, “ના, તે લોકોને મૂર્ખ બના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મંદિરના ભાલદારો મુખ્ય યાજકો અને ફરોશીઓ પાસે પાછા ગયા. યાજકો અને ફરોશીઓએ પૂછયું, “તમે ઈસુને શ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લાવ્યા નથી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રંતુ લોકોમાંથી કોઈની પણ જાહેરમાં ઈસુ વિષે બોલવાની હિંમત ન હતી. લોકો યહૂદિ આગેવાનોથી ડર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ર્વ લગભગ અડધુ પૂરું થયુ હતુ. પછી ઈસુ મંદિરમાં ગયો અને બોધ શરું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મંદિરના ભાલદારોએ ઉત્તર આપ્યો, “તે જે બાબતો કહે છે તે કોઈ પણ માણસના શબ્દો કરતા મહાન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યહૂદિઓ આશ્ચર્ય પામ્યા. તેઓએ કહ્યું, “આ માણસે શાળામાં કદી અભ્યાસ કર્યો નથી. આટલી બધી વિધા તે કે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ીતે શીખ્ય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ફરોશીઓએ ઉત્તર આપ્યો, “ઈસુએ તમને પણ મૂર્ખ બનાવ્યા શુ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ઈસુએ ઉત્તર આપ્યો, “હું જે બોધ આપું છું તે મારો પોતાનો નથી પણ જેણે મને મોકલ્યો છે તેનો (દેવ)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અધિકારીઓમાંથી કોઈએ તેનામાં વિશ્વાસ કર્યો? ના! શું આપણા ફરોશીઓમાંથી કોઈને તેનામાં વિશ્વાસ હત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જો કોઈ માણસ દેવ જે ઈચ્છે છે તે કરવા ઈચ્છે તો પછી તે વ્યક્તિ જાણશે કે મારો બોધ દેવ પાસેથી આ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થ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પણ પેલા લોકો બહાર છે તેઓ નિયમશાસ્ત્ર વિષે જાણતા નથી. તેઓ દેવના શાપિત છ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નિકોદેમસ ત્યાં તે સમૂહમાં હતો. નિકોદેમસ તેઓમાંનો એક જે અગાઉ ઈસુ પાસે આવ્યો હતો. નિકોદેમ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“માણસને પહેલા સાંભળ્યા વિના શું આપણું નિયમશાસ્ત્ર આપણને તેનો ન્યાય કરવા દે છે? જ્યાં સુધી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ું કર્યું છે તે આપણે જાણીએ નહિ ત્યાં સુધી આપણે તેનો ન્યાય કરી શકતા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યહૂદિ અધિકારીઓએ ઉત્તર આપ્યો, “શું તું પણ ગાલીલનો છે? શાસ્ત્રોનો અભ્યાસ કર, તું વાંચી શકીશ કે કો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બોધક ગાલીલમાંથી આવનાર નથી.”(યોહાનની કેટલીક પ્રાચીન નકલોમાં 7:53-8:11 કલમો ઉમેરેલ નથી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બધા યહૂદિ અધિકારીઓ તેને છોડીને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કોઈ વ્યક્તિ તેના વિચારનો બોધ આપે છે તેના પોતાના માટે માન મેળવવાનો પ્રયત્ન કરે છે. પરંતુ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ક્તિ તેને મોકલનાર માટે માન મેળવવા પ્રયત્ન કરે છે તે વ્યક્તિ સાચું કહે છે. તેનામાં કશું ખોટ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ત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મને નિયમશાસ્ત્ર આપ્યુ. ખરું ને? પરંતુ તમારામાંના કોઈએ તેનું પાલન કર્યુ નથી. તમે શા માટે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ી નાખવા પ્રયત્ન કરો છ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લોકોએ ઉત્તર આપ્યો, “તારામાં અશુદ્ધ આત્મા પ્રવેશેલો છે અને તને ગાંડો બનાવ્યો છે! અમે તને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વાનો પ્રયત્ન કરતા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ઈસુએ તેઓને કહ્યું, “મેં એક ચમત્કાર કર્યો અને તમે બધા અચરજ પામ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મૂસાએ તમને સુન્નતનો નિયમ આપ્યો છે. (પરંતુ ખરેખર મૂસાએ તમને સુન્નતનો નિયમ આપ્યો નથી. મૂસાના પહે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લોકો જીવી ગયા તેઓની પાસેથી સુન્નતનો નિયમ આવ્યો છે.) તેથી કેટલીક વાર વિશ્રામવારે શિશુની સુન્ન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માં આ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આ બતાવે છે કે વ્યક્તિ વિશ્રામવારે મૂસાના નિયમનું પાલન કરવા સુન્નત કરાવી શકે છે. ત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રામવારના દિવસે માણસના આખા શરીરને સાજા કરવા માટે મારા પર શા માટે ગુસ્સે થયા છ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વસ્તુઓ જે રીતે દેખાય છે તેના આધારે ન્યાય કરવાનું બંધ કરો. ન્યાયી બનો અને જે સાચું છે તેનો યથાર્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 કર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પછી કેટલાક લોકો જે યરૂશાલેમમાં રહે છે તેઓએ કહ્યું, “આ તે માણસ છે જેને તેઓ મારી નાખવાનો પ્રયત્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પરંતુ તે જ્યાં બધા જોઈ શકે અને તેને સાંભળી શકે ત્યાં બોધ આપે છે. અને કોઈ પણ વ્યક્તિ તેને બો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તા અટકાવવાનો પ્રયત્ન કરતા નથી. અધિકારીઓએ શું ખરેખર નિર્ણય કર્યો હશે કે તે ખરેખર ખ્રિસ્ત જ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પણ અમે જાણીએ છીએ કે આ માણસનું ઘર ક્યાં છે. પણ ખરેખર ખ્રિસ્ત જ્યારે આવશે ત્યારે કોઈ વ્યક્તિ જાણ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 કે તે ક્યાંથી આવે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ઈસુ હજી મંદિરમાં શીખવતો હતો. ઈસુએ કહ્યું, “હા, તમે મને જાણો છો અને હું ક્યાંનો છું એ પણ તમે જાણ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. પણ હું મારી પોતાની સત્તાથી આવ્યો નથી. જેણે મોકલ્યો છે તે (દેવ) સત્ય છે. તમે તેને ઓળખ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પણ હું તેને ઓળખું છું અને હું તેની પાસેથી આવ્યો છું. તેણે મને મોકલ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જ્યારે ઈસુએ આ કહ્યું, લોકોએ તેની ધરપકડ કરવા પ્રયત્ન કર્યો. પણ કોઈ વ્યક્તિએ ઈસુ પર હાથ નાખ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 હજુ ઈસુને મારી નાખવા માટેનો યોગ્ય સમય ન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પરંતુ લોકોમાંના ઘણા ઈસુમાં વિશ્વાસ રાખતા હતા. લોકોએ કહ્યું, “અમે ખ્રિસ્તની આવવાની રાહ જોઈ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્યારે ખ્રિસ્ત આવશે, ત્યારે તે શું આ માણસ (ઈસુ) કરતા વધારે ચમત્કારો કરશે? ના! આથી આ માણસ જ ખ્રિસ્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વો જોઈ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ઈસુ વિષે લોકો જે ગણગણાટ કરતા હતા તે ફરોશીઓએ સાંભળ્યું. તેથી મુખ્ય યાજકો અને ફરોશીઓએ કેટલા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ંદિરના ભાલદારોને ઈસુની ધરપકડ કરવા મોકલ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પછી ઈસુએ કહ્યું, “હજુ થોડો સમય હું તમારી સાથે રહીશ. પછી હું જેણે (દેવ) મને મોકલ્યો છે તેની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છો જઈ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તમે મારી શોધ કરશો, પણ તમે મને શોધી શકશો નહિ. અને જ્યાં હું છું ત્યાં તમે આવી શકશો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યહૂદિઓએ એકબીજાને કહ્યું, “આ માણસ ક્યાં જશે કે આપણે શોધી શકીશું નહિ. જ્યાં આપણા લોકો રહે છ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્રીક શહેરમાં તે જશે? શું તે ગ્રીક લોકોને ત્યાં બોધ આપ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માણસ (ઈસુ) કહે છે, ‘તમે મને શોધશો પણ તમે મને શોધી શકશો નહિ.’ અને તે એમ પણ કહે છે, ‘હું જ્યાં છ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ં તમે આવી શકશો નહિ’ તેનો અર્થ શ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પર્વનો છેલ્લો દિવસ આવ્યો. તે ઘણો જ અગત્યનો દિવસ હતો. તે દિવસે ઈસુ ઊભો થયો અને મોટા સાદ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જો કોઈ માણસ તરસ્યો હોય તો તે મારી પાસે આવે અને પ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જો કોઈ માણસ મારામાં વિશ્વાસ મૂકે છે તો તેના હૃદયમાંથી જીવતા પાણીની નદીઓ વહેશે. શાસ્ત્ર જે કહે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એ જ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ઈસુ પવિત્ર આત્મા વિષે કહેતો હતો. પવિત્ર આત્મા હજુ લોકોને આપવામાં આવ્યો ન હતો કારણ કે હજુ ઈસ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ૃત્યુ પામીને મહિમાવાન થયો ન હતો. પણ પાછળથી પેલા લોકો જે ઈસુમાં વિશ્વાસ રાખશે તેઓ આત્માને પ્રાપ્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લોકોએ ઈસુએ જે બધી બાબતો કહી તે સાંભળી. કેટલાક લોકોએ કહ્યું, “આ માણસ ખરેખર પ્રબોધક જ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બીજા કેટલાક લોકોએ કહ્યું, “તે જ ખ્રિસ્ત છે.”બીજા લોકોએ કહ્યું, “ખ્રિસ્ત ગાલીલમાંથી આવ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શાસ્ત્ર કહે છે, ખ્રિસ્ત દાઉદના વંશમાંથી આવનાર છે, અને શાસ્ત્ર કહે છે કે ખ્રિસ્ત બેથલેહેમ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નાર છે, જે શહેરમાં દાઉદ હત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તેથી લોકો ઈસુ વિષે એકબીજા સાથે સંમત થયા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કેટલાક લોકો ઈસુની ધરપકડ કરવા ઈચ્છતા હતા. પણ આમ કરવાનો કોઈએ પ્રયત્ન કર્યો નહિ.યહૂદિ અધિકારીઓ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વાસ કરવાની ના પા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2026-10-20T01:21:03Z</dcterms:created>
  <dcterms:modified xsi:type="dcterms:W3CDTF">2026-10-20T01:21:03Z</dcterms:modified>
  <dc:title>યોહાન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