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வாசலின் மண்டபத்தை எட்டுமுழமாகவும், அதின் தூணாதாரங்களை இரண்டு முழமாகவும் அளந்தார்; வாசலின் மண்டபம் உட்புறத்தில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வாசலின் மண்டபத்தை எட்டுமுழமாகவும், அதின் தூணாதாரங்களை இரண்டு முழமாகவும் அளந்தார்; வாசலின் மண்டபம் உட்புறத்தில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வாசல் நடையின் அகலத்தைப் பத்துமுழமாகவும், வாசலின் நீளத்தைப் பதின்மூன்று முழமாகவும் அள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ூணாதாரங்களை அறுபது முழமாக அளந்தார்; இந்தத் தூணாதாரங்களின் அருகே சுற்றிலும் முன்வாசலின் முற்றம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வேச வாசலின் முகப்புத்துவக்கி உட்புறவாசல் மண்டபமுகப்புமட்டும் ஐம்பது முழ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லுக்குப் பக்கத்திலும் வாசல்களின் நீளத்துக்கு எதிரிலுமுள்ள அந்தத் தளவரிசை தாழ்வான தளவரிசைய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ப்பிராகாரத்துக்கு அடுத்த வடதிசைக்கு எதிரான வாசலின் நீளத்தையும் அகலத்தையும் அள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பத்தைந்து முழ நீளமும் ஐந்துமுழ அகலமுமான மண்டபங்கள் சுற்றிலும் இருந்தது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 கீழ்த்திசை வழியாய் என்னை உட்பிராகாரத்துக்கு அழைத்துக்கொண்டுபோய், அந்த அளவுக்குச் சரியாக அந்த வாசலையும் அளந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ன்னை வடக்குவாசலுக்கு அழைத்துக்கொண்டுபோய், அந்த அளவுக்குச் சரியாய் அதின் வாசலை அளந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அறைகளும் அதின் கதவுகளும் வாசல்களின் தூணாதாரங்களுக்கு அருகில் இருந்தது; அங்கே தகனபலிகளைக் கழுவ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டக்குவாசலுக்குள் பிரவேசிக்கிறதற்கு ஏறிப்போகிற வெளிப்புறத்திலே இரண்டு பீடங்களும் வாசலின் மண்டபத்திலுள்ள மறுபுறத்திலே இரண்டுபீடங்களும் இ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டக்குவாசலுக்குள் பிரவேசிக்கிறதற்கு ஏறிப்போகிற வெளிப்புறத்திலே இரண்டு பீடங்களும் வாசலின் மண்டபத்திலுள்ள மறுபுறத்திலே இரண்டுபீடங்களும் இ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கனபலிக்குரிய நாலு பீடங்கள் வெட்டின கல்லாயிருந்தது; அவைகள் ஒன்றரை முழ நீளமும், ஒன்றரை முழ அகலமும், ஒரு முழ உயரமுமாயிருந்தது; அவைகளின்மேல் தகனபலிகளையும் மற்றப் பலிகளையும் செலுத்துகிற ஆயுதங்களை வைப்ப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கனபலிக்குரிய நாலு பீடங்கள் வெட்டின கல்லாயிருந்தது; அவைகள் ஒன்றரை முழ நீளமும், ஒன்றரை முழ அகலமும், ஒரு முழ உயரமுமாயிருந்தது; அவைகளின்மேல் தகனபலிகளையும் மற்றப் பலிகளையும் செலுத்துகிற ஆயுதங்களை வைப்ப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சலின் மண்டபத்தையும் உள்ளே கோலளவாக அளந்த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லு விரற்கடையான முளைகள் உள்ளே சுற்றிலும் வரிசையாய் அடிக்கப்பட்டிருந்தது; செலுத்தும் பலிகளின் மாம்சம் பீடங்களின்மேல் வைக்கப்படு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என்னை நோக்கி: தன் திசைக்கு எதிராயிருக்கிற இந்த அறை ஆலயக்காவலைக் காக்கிற ஆசாரியர்களுடைய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என்னை நோக்கி: தன் திசைக்கு எதிராயிருக்கிற இந்த அறை ஆலயக்காவலைக் காக்கிற ஆசாரியர்களுடைய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ಮೇಲೆ ಬಾಗಲಿನ ದ್ವಾರಾಂಗಣವನ್ನು ಎಂಟು ಮೊಳವೆಂದೂ ಅದರ ಕಂಬಗಳನ್ನು ಎರಡು ಮೊಳವೆಂದೂ ಅಳೆದನು; ದ್ವಾರಾಂಗಣದ ಬಾಗ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ಗಡ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ೂಡ ಣದ ಕಡೆಗಿರುವ ಬಾಗಲಿನ ಕೊಠಡಿಗಳು ಈ ಕಡೆ ಯಲ್ಲಿ ಮೂರು ಆ ಕಡೆಯಲ್ಲಿ ಮೂರು ಇದ್ದವು; ಆ ಮೂರಕ್ಕೂ ಒಂದೇ ಅಳ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 ಈ ಕಡೆಯೂ ಆ ಕಡೆಯೂ ಕಂಬಗಳಿಗೂ ಸಹ ಒಂದೇ ಅಳತ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ಬಾಗಲಿನ ಪ್ರವೇಶದ ಅಗಲವು ಹತ್ತು ಮೊಳವೆಂದೂ ಬಾಗಲಿನ ಉದ್ದವು ಹದಿಮೂರು ಮೊಳವೆಂದೂ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ಚಿಕ್ಕ ಕೊಠಡಿಗಳ ಮುಂದೆ ಇದ್ದ ಜಾಗವು ಸಹ ಆ ಕಡೆ ಈ ಕಡೆ ಒಂದೊಂದು ಮೊಳವಾಗಿತ್ತು; ಈ ಚಿಕ್ಕ ಕೊಠಡಿಗಳು ಆ ಕಡೆಗೂ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ೂ ಆರಾರು ಮೊಳಗಳ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ಅವನು ಬಾಗಲನ್ನು ಒಂದು ಕೊಠಡಿಯ ಮಾಳಿಗೆಯಿಂದ ಇನ್ನೊಂದು ಕೊಠಡಿಯ ಮಾಳಿಗೆಗೆ ಅಳೆದನು. ಆ ದ್ವಾರದಿಂದ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ವಾರಕ್ಕೇರುವ ಅಗಲವು ಇಪ್ಪತ್ತೈದು ಮೊಳಗಳ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ಂಬಗಳನ್ನು ಸಹ ಅರವತ್ತು ಮೊಳಗಳ ಹಾಗೆ ಮಾಡಿದನು; ಅದು ಬಾಗಲಿನ ಸುತ್ತಮುತ್ತಲಿರುವ (ಅಂಗಳದ) ಕಂಬದ ವರೆಗ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್ರವೇಶದ ಬಾಗಲಿನ ಮುಂದುಗಡೆ ಯಿಂದ ಒಳ ಬಾಗಲಿನ ದ್ವಾರದ ಅಂಗಳದ ವರೆಗೂ ಐವತ್ತು ಮೊಳ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ಚಿಕ್ಕ ಕೊಠಡಿಗಳಲ್ಲಿಯೂ ಬಾಗಲಿನ ಒಳಗಡೆ ಇರುವ ಅವುಗಳ ಕಂಬಗಳಲ್ಲಿಯೂ ಇಕ್ಕಟ್ಟಾದ ಕಿಟಕಿಗಳಿದ್ದವು; ಕೈಸಾಲೆಗಳಿಗೂ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ಗಡೆ ಸುತ್ತಲೂ ಕಿಟಕಿಗಳಿದ್ದವು; ಒಂದೊಂದು ಕಂಬದ ಮೇಲೆ ಖರ್ಜೂರದ ಮರ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ಅವನು ನನ್ನನ್ನು ಹೊರಗಿನ ಅಂಗಳಕ್ಕೆ ತಂದನು; ಇಗೋ, ಕೊಠಡಿಗಳೂ ಕಲ್ಲು ಹಾಸಿದ ನೆಲವೂ ಅಂಗಳದ ಸುತ್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ಿದ್ದವು; ಕಲ್ಲು ಹಾಸಿದ ನೆಲದ ಬದಿಯಲ್ಲಿ ಮೂವತ್ತು ಕೊಠಡಿ 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ಬಾಗಲುಗಳ ಪಾರ್ಶ್ವದಲ್ಲಿ ಬಾಗಲುಗಳ ಉದ್ದಕ್ಕೆ ಸರಿಯಾಗಿ ಇದ್ದ ಆ ಕಲ್ಲು ಹಾಸಿದನೆಲವು ಕೆಳಗಿನ ನೆಲಗಟ್ಟ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ಅವನು ಕೆಳಗಿನ ಬಾಗಲಿನ ಮುಂದುಗಡೆಯಿಂದ ಒಳಗಿನ ಅಂಗಳದ ಹೊರಗಡೆಯ ವರೆಗೂ ಪೂರ್ವಕ್ಕೂ ಉತ್ತರಕ್ಕೂ ಇರುವ ಅಗ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ರು ಮೊಳವೆಂದು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ಉತ್ತರದ ಕಡೆಗೆ ಅಭಿಮುಖವಾದ ಹೊರ ಗಿನ ಬಾಗಲಿನ ಉದ್ದವನ್ನೂ ಅಗಲವನ್ನೂ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ದರ ಚಿಕ್ಕ ಕೊಠಡಿಗಳು ಈ ಕಡೆಗೂ ಆ ಕಡೆಗೂ ಮೂರು ಮೂರು ಇದ್ದವು; ಅದರ ಕಂಬಗಳು ಕೈಸಾಲೆ ಗಳು ಮೊದಲನೇ ಭಾಗಲಿನ ಅಳತ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ಿದ್ದವು; ಅದರ ಉದ್ದ ಐವತ್ತು ಮೊಳ ಅಗಲ ಇಪ್ಪತ್ತೈದು ಮೊ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ದರ ಕಿಟಕಿಗಳೂ ಕೈಸಾಲೆಗಳೂ ಖರ್ಜೂ ರದ ಗಿಡಗಳೂ ಮೂಡಣ ಕಡೆಯ ಬಾಗಲಿನ ಕಡೆಗೆ ಅಭಿಮುಖವಾಗಿದ್ದವು; ಅವರು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ಟ್ಟಲುಗಳನ್ನು ಏರಿದಾಗ, ಅದರ ಕೈಸಾಲೆಗಳು ಅದರ ಮುಂದ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ಒಳಗಿನ ಅಂಗಳದ ಬಾಗಲು ಉತ್ತರ ಮತ್ತು ಪೂರ್ವಕ್ಕಿರುವ ಬಾಗಲಿಗೆ ಎದುರಾಗಿತ್ತು; ಅವನು ಬಾಗಲಿನಿಂದ ಬಾಗಲಿಗೆ ನ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ವೆಂದು ಅಳೆ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ಮೇಲೆ ಅವನು ನನ್ನನ್ನು ದಕ್ಷಿಣದ ಕಡೆಗೆ ತಂದನು; ಇಗೋ, ದಕ್ಷಿಣದ ಕಡೆಗೆ ಬಾಗಲು ಇತ್ತು, ಅವನು ಅದರ ಕಂಬ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ಸಾಲೆಗಳನ್ನು ಈ ಅಳತೆಯ ಪ್ರಕಾರವೇ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ರಲ್ಲಿಯೂ ಅದರ ಕೈಸಾಲೆಗಳಲ್ಲಿಯೂ ಸುತ್ತಲೂ ಆ ಕಿಟಕಿಗಳ ಹಾಗೆಯೇ ಕಿಟಕಿಗಳೂ ಇದ್ದವು. ಉದ್ದವು ಐವತ್ತು ಮೊಳ ಅಗಲ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ಪ್ಪತ್ತೈದು ಮೊಳ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ದಕ್ಕೆ ಏರುವ ಹಾಗೆ ಏಳು ಮೆಟ್ಟಲುಗಳು ಇದ್ದವು. ಅದರ ಕೈಸಾಲೆಗಳು ಅದರ ಮುಂದೆ ಇದ್ದವು; ಅದರ ಕಂಬಗಳ ಮೇಲೆ ಆ ಕಡೆಗೂ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ೂ ಒಂದೊಂದು ಖರ್ಜೂರದ ಮರ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ಒಳಗಿನ ಅಂಗಳದಲ್ಲಿ ದಕ್ಷಿಣದ ಕಡೆಗೆ ಬಾಗಲಿತ್ತು; ಅವನು ಒಂದು ಬಾಗಲಿನಿಂದ ಮತ್ತೊಂದು ಬಾಗಲಿಗೆ ದಕ್ಷಿಣವಾಗಿ ನ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ಮೇಲೆ ಅವನು ನನ್ನನ್ನು ದಕ್ಷಿಣ ಬಾಗಲಿನಿಂದ ಒಳಗಿನ ಅಂಗಳಕ್ಕೆ ಕರೆದುಕೊಂಡು ಹೋಗಿ ಅವನು ಈ ಅಳತೆಗಳ ಪ್ರಕಾರ ದಕ್ಷಿ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ನ್ನು ಅಳೆ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ಲ್ಲಿನ ಆ ಚಿಕ್ಕ ಕೊಠಡಿಗಳನ್ನೂ ಅದರ ಕಂಬ ಗಳನ್ನೂ ಕಮಾನುಗಳನ್ನೂ ಈ ಅಳತೆಯ ಪ್ರಕಾರ ಅಳೆದನು. ಅದರಲ್ಲಿಯ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ಿರುವ ಕಮಾ ನುಗಳಲ್ಲಿಯೂ ಕಿಟಕಿಗಳಿದ್ದವು ಅದರ ಉದ್ದ ಐವತ್ತು ಮೊಳ, ಅಗಲ ಇಪ್ಪತ್ತೈದು ಮೊಳ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ಸುತ್ತಲಿ ರುವ ಕಮಾನುಗಳು ಇಪ್ಪತ್ತೈದು ಮೊಳ ಉದ್ದವಾಗಿ ಐದು ಮೊಳ ಅಗಲವಾಗಿಯ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ದರ ಕಮಾ ನುಗಳು ಹೊರಗಿನ ಅಂಗಳದ ಕಡೆಗಿದ್ದವು; ಅದರ ಕಂಬಗಳಲ್ಲಿ ಖರ್ಜೂರದ ಮರಗಳಿದ್ದವು. ಅದಕ್ಕೆ ಏರುವದಕ್ಕೆ ಎಂ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ಟ್ಟಲುಗ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ನು ನನ್ನನ್ನು ಪೂರ್ವದ ಕಡೆಗಿರುವ ಒಳಗಿನ ಅಂಗಳಕ್ಕೆ ಕರೆದುಕೊಂಡು ಹೋಗಿ ಈ ಅಳತೆಗಳ ಪ್ರಕಾರ ಬಾಗಲನ್ನು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ಲ್ಲಿನ ಚಿಕ್ಕ ಕೊಠಡಿಗಳನ್ನೂ ಕಂಬಗಳನ್ನೂ ಕಮಾನುಗಳನ್ನೂ ಈ ಅಳತೆಗಳ ಪ್ರಕಾರವೇ ಅವನು ಅಳೆದನು; ಅದರಲ್ಲಿ ಸಹ ಸುತ್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 ಅದರ ಕಮಾನುಗಳಲ್ಲಿಯೂ ಕಿಟಕಿಗಳು ಇದ್ದವು. ಅದರ ಉದ್ದವು ಐವತ್ತು ಮೊಳ ಅಗಲವು ಇಪ್ಪತ್ತೈದು ಮೊ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ದರ ಕಮಾನುಗಳು ಹೊರಗಿನ ಅಂಗಳದ ಕಡೆಗೆ ಇದ್ದವು; ಖರ್ಜೂರದ ಮರಗಳು ಆ ಕಡೆ ಈ ಕಡೆ ಅಲ್ಲಿನ ಕಂಬಗಳ ಮೇಲೆ ಇದ್ದವು;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ದಕ್ಕೆ ಅದಕ್ಕೆ ಎಂಟು ಮೆಟ್ಟಲುಗ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ದಲ್ಲದೆ ಅವನು ನನ್ನನ್ನು ಉತ್ತರದ ಬಾಗಲಿನ ಬಳಿಗೆ ಕರೆದುಕೊಂಡು ಹೋಗಿ ಈ ಅಳತೆಗಳ ಪ್ರಕಾರ ಅಳೆ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 ಸೆರೆಯ ಇಪ್ಪತ್ತೈದನೆಯ ವರ್ಷದ ಆರಂಭದ ತಿಂಗಳಿನ ಹತ್ತನೇ ದಿನದಲ್ಲಿ ಪಟ್ಟಣವು ಒಡೆದು ಹಾಕಲ್ಪಟ್ಟ ಮೇಲ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ದಿನಾಲ್ಕನೇ ವರುಷದ ಅದೇ ದಿನದಲ್ಲಿ, ಕರ್ತನ ಕೈ ನನ್ನ ಮೇಲೆ ಇದ್ದು ನನ್ನನ್ನು ಅಲ್ಲಿಗೆ ಬರಮ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ಲ್ಲಿನ ಚಿಕ್ಕ ಕೋಣೆಗಳು, ಕಂಬಗಳು ಕಮಾನುಗಳು ಮತ್ತು ಅದರ ಸುತ್ತಲೂ ಇರುವ ಕಿಟಕಿಗಳ ಉದ್ದವು ಐವತ್ತು ಮೊಳ, ಅಗಲ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ಪ್ಪತ್ತೈದು ಮೊಳ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 ದರ್ಶನಗಳಲ್ಲಿ ಆತನು ನನ್ನನ್ನು ಇಸ್ರಾಯೇಲ್‌ ದೇಶಕ್ಕೆ ತಂದು ಅತಿ ಎತ್ತರವಾದ ಪರ್ವತಗಳ ಮೇಲೆ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ಿಸಿದನು, ಅದರ ಮೇಲೆ ದಕ್ಷಿಣದ ಕಡೆಯಲ್ಲಿ ಪಟ್ಟಣವು ಕಟ್ಟಿರುವಂ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ದರ ಕಂಬಗಳು ಹೊರಗಿನ ಅಂಗಳದ ಕಡೆಗೆ ಇದ್ದವು; ಅದರ ಕಂಬಗಳ ಮೇಲೆ ಆ ಕಡೆಗೂ ಈ ಕಡೆಗೂ ಖರ್ಜೂರದ ಮರಗಳಿದ್ದವು;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ಹೋಗುವ ಹಾಗೆ ಎಂಟು ಮೆಟ್ಟಲುಗ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ಕೊಠಡಿಗಳೂ ಅವುಗಳ ಪ್ರವೇಶಗಳೂ ಬಾಗಲುಗಳ ಕಂಬಗಳ ಬಳಿಯಲ್ಲಿ, ದಹನ ಬಲಿಯನ್ನು ತೊಳೆ ಯುವಲ್ಲಿ ಇ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ನ್ನು ಅಲ್ಲಿಗೆ ತಂದಾಗ ಇಗೋ, ಅಲ್ಲಿ ಹಿತ್ತಾಳೆಯಂತೆ ತೋರುವ ಒಬ್ಬ ಮನುಷ್ಯನು ಇದ್ದನು. ಅವನ ಕೈಯಲ್ಲಿ ನಾರಿನ ನೂ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ತೆಯ ಕೋಲು ಇತ್ತು. ಅವನು ಬಾಗಿಲಲ್ಲೇ ನಿಂತಿ 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ಮನುಷ್ಯನು ನನಗೆ--ಮನುಷ್ಯ ಪುತ್ರನೇ, ನಿನ್ನ ಕಣ್ಣುಗಳಿಂದ ನೋಡಿ ನಿನ್ನ ಕಿವಿಗಳಿಂದ ಕೇಳು ನಾನು ನಿನಗೆ ತೋರ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ಸಂಗತಿಗಳಿಗೆ ನಿನ್ನ ಮನಸ್ಸಿಡು, ನಾನು ನಿನಗೆ ತೋರಿಸುವ ಹಾಗೆಯೇ ನೀನು ಇಲ್ಲಿಗೆ ತರಲ್ಪಟ್ಟಿರುವೆ. ನೀನು ನೋಡುವ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ೆಲ್ಲಾ ಇಸ್ರಾಯೇಲ್ಯರ ಮನೆತನದವರಿಗೆ ತಿಳ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ಬಾಗಲ ದ್ವಾರಾಂಗಣದಲ್ಲಿ ಎರಡು ಮೇಜುಗಳು ಆ ಕಡೆಗೆ ಇದ್ದವು. ದಹನಬಲಿ ಯನ್ನೂ ಪಾಪ ಬಲಿಯನ್ನೂ ಅಪರಾಧ ಬಲಿಯನ್ನೂ ವಧ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ವ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ೋಡು, ಮನೆಯ ಹೊರಗೆ ಸುತ್ತಮುತ್ತಲೂ ಇರುವ ಗೋಡೆ; ಆ ಮನುಷ್ಯನ ಕೈಯಲ್ಲಿ ಒಂದು ಹಿಡಿ ಉದ್ಧವಾದಂಥ ಆರುಮೊಳ ಉದ್ದ ಅಳ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ಲು ಇತ್ತು; ಹಾಗೆಯೇ ಅವನು ಆ ಕಟ್ಟಡದ ಅಗಲವನ್ನು ಅಳತೆ ಮಾಡಿದಾಗ ಅದರ ಎತ್ತರ ಅಗಲ ಒಂದೇ ಕೋಲ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ಹೊರಗಡೆಯಲ್ಲಿ ಉತ್ತರದ ಬಾಗಲಿನ ಪ್ರವೇಶಕ್ಕೆ ಏರಿಹೋಗುವಲ್ಲಿ ಎರಡು ಮೇಜುಗಳೂ ಬಾಗಲಿನ ದ್ವಾರಾಂಗಣದ ಕಡೆಯಲ್ಲಿ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ಜುಗಳ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ಮೇಲೆ ಅವನು ಮೂಡಣಕ್ಕೆ ಅಭಿಮುಖವಾಗಿರುವ ಬಾಗಲಿಗೆ ಬಂದು, ಅದರ ಮೆಟ್ಟಲುಗಳನ್ನು ಹತ್ತಿ ಆ ಬಾಗಲಿನ ಹೊಸ್ತಿ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ೆದನು, ಅದು ಒಂದೇ ಕೋಲಿನ ಅಗಲವಾಗಿತ್ತು, ಮತ್ತು ಒಂದೇ ಕೋಲು ಅಗಲವಾದ ಹೊಸ್ತಿಲಿನ ಬಾಗಲೂ ಅಲ್ಲಿ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ಬಾಗಲಿನ ಕೊನೆಯಲ್ಲಿ ಈ ಕಡೆ ನಾಲ್ಕು ಮೇಜುಗಳೂ ಆ ಕಡೆ ನಾಲ್ಕು ಮೇಜುಗಳೂ ಈ ರೀತಿ ಎಂಟು ಮೇಜುಗಳಿದ್ದವು; ಇವು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ಯಜ್ಞ ಗಳನ್ನು ಅರ್ಪ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ಪ್ರತಿಯೊಂದು ಚಿಕ್ಕ ಕೋಣೆಯು ಒಂದು ಕೋಲು ಉದ್ದವಾಗಿ ಒಂದು ಕೋಲು ಅಗಲವಾಗಿ ಇತ್ತು; ಕೊಠಡಿಗಳ ನಡುವೆ ಐದು ಮೊ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ಬಾಗಲಿನ ಪಡಸಾಲೆಯ ಬಳಿಯಲ್ಲಿ ರುವ ಬಾಗಲಿನ ಹೊಸ್ತಿಲು ಒಂದು ಕೋಲಿನ ಅಳತೆ ಯಷ್ಟ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ದಹನಬಲಿಗಾಗಿ ಇದ್ದ ಆ ನಾಲ್ಕು ಮೇಜುಗಳು ಕೆತ್ತಿದ ಕಲ್ಲುಗಳಿಂದ ಮಾಡಲ್ಪಟ್ಟಿದ್ದವು; ಅವುಗಳ ಉದ್ದ ಅಗಲ ಒಂದುವರೆ ಮೊಳ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ರ ಒಂದುವರೆ ಮೊಳ, ಇವುಗಳ ಮೇಲೆ ಅವರು ದಹನಬಲಿಯನ್ನೂ ಅರ್ಪಣೆಯನ್ನೂ ವಧಿ ಸುವ ಸಾಮಾನುಗಳನ್ನೂ ಇ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ಒಳಬಾಗಲಿನ ದ್ವಾರಾಂಗಣವನ್ನು ಒಂದು ಕೋಲೆಂದು ಅ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ಒಳಗೆ ಸುತ್ತಲಾಗಿ ಕೈ ಅಗಲದಷ್ಟು ಕೊಂಡಿಗಳು ಜಡಿಯಲ್ಪಟ್ಟಿದ್ದವು. ಮೇಜುಗಳ ಮೇಲೆ ಅರ್ಪಣೆಯ ಮಾಂಸ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ಒಳಗಿನ ಬಾಗಲಿನ ಹೊರಗೆ ಒಳಗಿನ ಅಂಗಳದಲ್ಲಿ ಹಾಡುವವರ ಕೊಠಡಿಗಳು ಇದ್ದವು; ಒಂದು ಉತ್ತರದ ಬಾಗಲಿನ ಕಡೆಗೆ ದಕ್ಷಿ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ಮುಖವಾಗಿತ್ತು; ಮತ್ತೊಂದು ಪೂರ್ವದ ಬಾಗಲಿನ ಕಡೆಗೆ ಉತ್ತರಕ್ಕೆ ಅಭಿಮುಖ 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ಅವನು ನನಗೆ ಹೇಳಿದ್ದೇ ನಂದರೆ--ದಕ್ಷಿಣಕ್ಕೆ ಅಭಿಮುಖವಾಗಿರುವ ಈ ಕೊಠಡಿ ಮನೆಯ ಮೇಲ್ವಿಚಾರಣೆಯನ್ನು ನೋಡಿಕೊಳ್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ಉತ್ತರಕ್ಕೆ ಅಭಿಮುಖವಾಗಿರುವ ಕೊಠಡಿ ಯಜ್ಞವೇದಿಯ ಮೇಲ್ವಿಚಾರಕರಾದ ಯಾಜಕ ರದು. ಚಾದೋಕನ ಕುಮಾರರಾದ ಇವರು ಲೇವಿಯ ಕುಮ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ಲ್ಲಿ ಕರ್ತನ ಸನ್ನಿಧಿಯ ಸೇವಕ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ಹೀಗೆ ಅವನು ಅಂಗಳವನ್ನು ಅಳೆದನು, ಅದರ ಉದ್ದ ನೂರು ಮೊಳ, ಅಗಲ ನೂರು ಮೊಳ, ಅದು ಚಚ್ಚೌಕವಾಗಿತ್ತು; ಆ ಯಜ್ಞವೇದ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 ಮುಂದ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ಅವನು ನನ್ನನ್ನು ಮನೆಯ ದ್ವಾರಾಂಗಣಕ್ಕೆ ಕರೆದು ಕೊಂಡು ಹೋಗಿ ದ್ವಾರಾಂಗಣದ ಪ್ರತಿಯೊಂದು ಕಂಬವನ್ನು ಅಳೆದನು; ಆ ಕಡ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 ಐದುಮೊಳ ಮತ್ತು ಬಾಗಲಿನ ಅಗಲ ಆ ಕಡೆ ಮೂರುಮೊಳ, ಈ ಕಡೆ ಮೂರುಮೊಳ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ದ್ವಾರಾಂಗಣದ ಉದ್ದ ಇಪ್ಪತ್ತು ಮೊಳ ಅಗಲ ಹನ್ನೊಂದು ಮೊಳ ಮತ್ತು ಅವರು ಮೇಲಕ್ಕೆ ಹತ್ತುವ ಮೆಟ್ಟಲುಗಳಿಂದ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ತಂದರು. ಪಡಸಾಲೆಯಲ್ಲಿ ಈ ಕಡೆ ಒಂದು, ಆ ಕಡೆ ಒಂದು; ಎರಡು ಸ್ತಂಭ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2026-10-21T07:29:25Z</dcterms:created>
  <dcterms:modified xsi:type="dcterms:W3CDTF">2026-10-21T07:29:25Z</dcterms:modified>
  <dc:title>ಯೆಹೆಜ್ಕೇಲನು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