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சாமுவேல் இஸ்ரவேலர் அனைவரையும் நோக்கி: இதோ, நீங்கள் எனக்குச் சொன்னபடியெல்லாம் உங்கள் சொற்கேட்டு உங்களுக்கு ஒரு ராஜாவை ஏற்படுத்தின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சாமுவேல் இஸ்ரவேலர் அனைவரையும் நோக்கி: இதோ, நீங்கள் எனக்குச் சொன்னபடியெல்லாம் உங்கள் சொற்கேட்டு உங்களுக்கு ஒரு ராஜாவை ஏற்படுத்தின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ோதும் இதோ, ராஜாவானவர் உங்களுக்கு முன்பாகச் சஞ்சரித்துவருகிறார்; நானோ கிழவனும் நரைத்தவனுமானேன்; என் குமாரர் உங்களோடிருப்பார்கள்; நான் என் சிறுவயதுமுதல் இந்நாள்வரைக்கும் உங்களுக்கு முன்பாகச் சஞ்சரித்துவந்த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ோதும் இதோ, ராஜாவானவர் உங்களுக்கு முன்பாகச் சஞ்சரித்துவருகிறார்; நானோ கிழவனும் நரைத்தவனுமானேன்; என் குமாரர் உங்களோடிருப்பார்கள்; நான் என் சிறுவயதுமுதல் இந்நாள்வரைக்கும் உங்களுக்கு முன்பாகச் சஞ்சரித்துவந்த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இருக்கிறேன்; கர்த்தரின் சந்நிதியிலும் அவர் அபிஷேகம்பண்ணி வைத்தவருக்கு முன்பாகவும் என்னைக்குறித்துச் சாட்சி சொல்லுங்கள்; நான் யாருடைய எருதை எடுத்துக்கொண்டேன்? யாருடைய கழுதையை எடுத்துக்கொண்டேன்? யாருக்கு அநியாயஞ்செய்தேன்? யாருக்கு இடுக்கண்செய்தேன்? யார் கையில் பரிதானம் வாங்கிக்கொண்டு கண்சாடையாயிருந்தேன்? சொல்லுங்கள்; அப்படியுண்டானால் அதை உங்களுக்குத் திரும்பக் கொடுப்பேன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இருக்கிறேன்; கர்த்தரின் சந்நிதியிலும் அவர் அபிஷேகம்பண்ணி வைத்தவருக்கு முன்பாகவும் என்னைக்குறித்துச் சாட்சி சொல்லுங்கள்; நான் யாருடைய எருதை எடுத்துக்கொண்டேன்? யாருடைய கழுதையை எடுத்துக்கொண்டேன்? யாருக்கு அநியாயஞ்செய்தேன்? யாருக்கு இடுக்கண்செய்தேன்? யார் கையில் பரிதானம் வாங்கிக்கொண்டு கண்சாடையாயிருந்தேன்? சொல்லுங்கள்; அப்படியுண்டானால் அதை உங்களுக்குத் திரும்பக் கொடுப்பேன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இருக்கிறேன்; கர்த்தரின் சந்நிதியிலும் அவர் அபிஷேகம்பண்ணி வைத்தவருக்கு முன்பாகவும் என்னைக்குறித்துச் சாட்சி சொல்லுங்கள்; நான் யாருடைய எருதை எடுத்துக்கொண்டேன்? யாருடைய கழுதையை எடுத்துக்கொண்டேன்? யாருக்கு அநியாயஞ்செய்தேன்? யாருக்கு இடுக்கண்செய்தேன்? யார் கையில் பரிதானம் வாங்கிக்கொண்டு கண்சாடையாயிருந்தேன்? சொல்லுங்கள்; அப்படியுண்டானால் அதை உங்களுக்குத் திரும்பக் கொடுப்பேன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இருக்கிறேன்; கர்த்தரின் சந்நிதியிலும் அவர் அபிஷேகம்பண்ணி வைத்தவருக்கு முன்பாகவும் என்னைக்குறித்துச் சாட்சி சொல்லுங்கள்; நான் யாருடைய எருதை எடுத்துக்கொண்டேன்? யாருடைய கழுதையை எடுத்துக்கொண்டேன்? யாருக்கு அநியாயஞ்செய்தேன்? யாருக்கு இடுக்கண்செய்தேன்? யார் கையில் பரிதானம் வாங்கிக்கொண்டு கண்சாடையாயிருந்தேன்? சொல்லுங்கள்; அப்படியுண்டானால் அதை உங்களுக்குத் திரும்பக் கொடுப்பேன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அவர்கள்: நீர் எங்களுக்கு அநியாயஞ் செய்யவும் இல்லை; எங்களுக்கு இடுக்கண் செய்யவும் இல்லை; ஒருவர் கையிலும் ஒன்றும் வாங்கவும் இல்லை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அவர்கள்: நீர் எங்களுக்கு அநியாயஞ் செய்யவும் இல்லை; எங்களுக்கு இடுக்கண் செய்யவும் இல்லை; ஒருவர் கையிலும் ஒன்றும் வாங்கவும் இல்லை என்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அவன்: நீங்கள் என் கையில் ஒன்றும் கண்டுபிடிக்கவில்லை என்பதற்குக் கர்த்தர் உங்களுக்கு எதிராகச் சாட்சியாயிருக்கிறார், அவர் அபிஷேகம் பண்ணினவரும் இன்று அதற்குச் சாட்சி என்றான்; அதற்கு அவர்கள்: அவர் சாட்சி தான் என்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அவன்: நீங்கள் என் கையில் ஒன்றும் கண்டுபிடிக்கவில்லை என்பதற்குக் கர்த்தர் உங்களுக்கு எதிராகச் சாட்சியாயிருக்கிறார், அவர் அபிஷேகம் பண்ணினவரும் இன்று அதற்குச் சாட்சி என்றான்; அதற்கு அவர்கள்: அவர் சாட்சி தான்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ுறம் சாமுவேல் ஜனங்களை நோக்கி: மோசேயையும் ஆரோனையும் ஏற்படுத்தினவரும், உங்கள் பிதாக்களை எகிப்துதேசத்திலிருந்து புறப்படப்பண்ணினவரும் கர்த்தர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ுறம் சாமுவேல் ஜனங்களை நோக்கி: மோசேயையும் ஆரோனையும் ஏற்படுத்தினவரும், உங்கள் பிதாக்களை எகிப்துதேசத்திலிருந்து புறப்படப்பண்ணினவரும் கர்த்தர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ோதும் கர்த்தர் உங்களுக்கும் உங்கள் பிதாக்களுக்கும் செய்துவந்த எல்லா நீதியான கிரியைகளைக்குறித்தும், நான் கர்த்தருடைய சந்நிதியில் உங்களோடே நியாயம் பேசும்படிக்கு நீங்கள் நில்ல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ோதும் கர்த்தர் உங்களுக்கும் உங்கள் பிதாக்களுக்கும் செய்துவந்த எல்லா நீதியான கிரியைகளைக்குறித்தும், நான் கர்த்தருடைய சந்நிதியில் உங்களோடே நியாயம் பேசும்படிக்கு நீங்கள் நில்ல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ாக்கோபு எகிப்திலே போயிருக்கும்போது, உங்கள் பிதாக்கள் கர்த்தரை நோக்கி முறையிட்டார்கள், அப்பொழுது கர்த்தர் மோசேயையும் ஆரோரையும் அனுப்பினார்; அவர்கள் உங்கள் பிதாக்களை எகிப்திலிருந்து அழைத்துவந்து, அவர்களை இந்த ஸ்தலத்திலே குடியிருக்கப்பண்ணி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ாக்கோபு எகிப்திலே போயிருக்கும்போது, உங்கள் பிதாக்கள் கர்த்தரை நோக்கி முறையிட்டார்கள், அப்பொழுது கர்த்தர் மோசேயையும் ஆரோரையும் அனுப்பினார்; அவர்கள் உங்கள் பிதாக்களை எகிப்திலிருந்து அழைத்துவந்து, அவர்களை இந்த ஸ்தலத்திலே குடியிருக்கப்பண்ணி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தங்கள் தேவனாகிய கர்த்தரை மறந்துபோகிறபோது, அவர் அவர்களை ஆத்சோரின் சேனாபதியாகிய சிசெராவின் கையிலும், பெலிஸ்தரின் கையிலும், மோவாபிய ராஜாவின் கையிலும் விற்றுப்போட்டார்; இவர்கள் அவர்களுக்கு விரோதமாக யுத்தம் பண்ணி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தங்கள் தேவனாகிய கர்த்தரை மறந்துபோகிறபோது, அவர் அவர்களை ஆத்சோரின் சேனாபதியாகிய சிசெராவின் கையிலும், பெலிஸ்தரின் கையிலும், மோவாபிய ராஜாவின் கையிலும் விற்றுப்போட்டார்; இவர்கள் அவர்களுக்கு விரோதமாக யுத்தம் பண்ணி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அவர்கள் கர்த்தரை நோக்கி முறையிட்டு: நாங்கள் கர்த்தரை விட்டுப் பாகால்களையும் அஸ்தரோத்தையும் சேவித்ததினாலே, பாவஞ்செய்தோம்; இப்பொழுது எங்கள் சத்துருக்களின் கைக்கு எங்களை நீங்கலாக்கி ரட்சியும்; இனி உம்மைச் சேவிப்போம் என்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அவர்கள் கர்த்தரை நோக்கி முறையிட்டு: நாங்கள் கர்த்தரை விட்டுப் பாகால்களையும் அஸ்தரோத்தையும் சேவித்ததினாலே, பாவஞ்செய்தோம்; இப்பொழுது எங்கள் சத்துருக்களின் கைக்கு எங்களை நீங்கலாக்கி ரட்சியும்; இனி உம்மைச் சேவிப்போம் என்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கர்த்தர் எருபாகாலையும் பேதானையும் யெப்தாவையும் சாமுவேலையும் அனுப்பி, நீங்கள் பயமில்லாமல் குடியிருக்கும்படிக்குச் சுற்றிலும் இருந்த உங்கள் சத்துருக்களின் கைக்கும் உங்களை நீங்கலாக்கி ரட்சித்த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கர்த்தர் எருபாகாலையும் பேதானையும் யெப்தாவையும் சாமுவேலையும் அனுப்பி, நீங்கள் பயமில்லாமல் குடியிருக்கும்படிக்குச் சுற்றிலும் இருந்த உங்கள் சத்துருக்களின் கைக்கும் உங்களை நீங்கலாக்கி ரட்சித்த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ம்மோன் புத்திரரின் ராஜாவாகிய நாகாஸ் உங்களுக்கு விரோதமாய் வருகிறதை நீங்கள் கண்டபோது, உங்கள் தேவனாகிய கர்த்தரே உங்களுக்கு ராஜாவாயிருந்தும், நீங்கள் என்னை நோக்கி: அப்படியல்ல, ஒரு ராஜா எங்கள்மேல் ஆளவேண்டும் என்றீ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ம்மோன் புத்திரரின் ராஜாவாகிய நாகாஸ் உங்களுக்கு விரோதமாய் வருகிறதை நீங்கள் கண்டபோது, உங்கள் தேவனாகிய கர்த்தரே உங்களுக்கு ராஜாவாயிருந்தும், நீங்கள் என்னை நோக்கி: அப்படியல்ல, ஒரு ராஜா எங்கள்மேல் ஆளவேண்டும் என்றீ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ோதும் நீங்கள் வேண்டும் என்று விரும்பித் தெரிந்துகொண்ட ராஜா, இதோ, இருக்கிறார்; இதோ, கர்த்தர் உங்களுக்கு ஒரு ராஜாவை ஏற்படுத்தின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கர்த்தருடைய வாக்குக்கு விரோதமாய்க் கலகம்பண்ணாமல் கர்த்தருக்குப் பயந்து, அவரைச் சேவித்து, அவருடைய சத்தத்திற்குக் கீழ்ப்படிந்தால், நீங்களும் உங்களை ஆளுகிற ராஜாவும் உங்கள் தேவனாகிய கர்த்தரைப் பின்பற்றுகிறவர்களாயிருப்பீ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கர்த்தருடைய வாக்குக்கு விரோதமாய்க் கலகம்பண்ணாமல் கர்த்தருக்குப் பயந்து, அவரைச் சேவித்து, அவருடைய சத்தத்திற்குக் கீழ்ப்படிந்தால், நீங்களும் உங்களை ஆளுகிற ராஜாவும் உங்கள் தேவனாகிய கர்த்தரைப் பின்பற்றுகிறவர்களாயிருப்பீ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கர்த்தருடைய சத்தத்திற்குக் கீழ்ப்படியாமல், கர்த்தருடைய வாக்குக்கு விரோதமாய்க் கலகம்பண்ணினீர்களானால், கர்த்தருடைய கை உங்கள் பிதாக்களுக்கு விரோதமாயிருந்தது போல உங்களுக்கும் விரோதமாயிருக்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கர்த்தருடைய சத்தத்திற்குக் கீழ்ப்படியாமல், கர்த்தருடைய வாக்குக்கு விரோதமாய்க் கலகம்பண்ணினீர்களானால், கர்த்தருடைய கை உங்கள் பிதாக்களுக்கு விரோதமாயிருந்தது போல உங்களுக்கும் விரோதமாயிருக்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ொழுது கர்த்தர் உங்கள் கண்களுக்கு முன்பாகச் செய்யும் பெரிய காரியத்தை நின்று பார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ன்று கோதுமை அறுப்பின் நாள் அல்லவா? நீங்கள் உங்களுக்கு ஒரு ராஜாவைக் கேட்டதினால், கர்த்தரின் பார்வைக்குச் செய்த உங்களுடைய பொல்லாப்புப் பெரியதென்று நீங்கள் கண்டு உணரும் படிக்கு, நான் கர்த்தரை நோக்கி விண்ணப்பம்பண்ணுவேன்; அப்பொழுது இடி முழக்கங்களையும் மழையையும் கட்டளையிடுவார் என்று சொல்ல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ன்று கோதுமை அறுப்பின் நாள் அல்லவா? நீங்கள் உங்களுக்கு ஒரு ராஜாவைக் கேட்டதினால், கர்த்தரின் பார்வைக்குச் செய்த உங்களுடைய பொல்லாப்புப் பெரியதென்று நீங்கள் கண்டு உணரும் படிக்கு, நான் கர்த்தரை நோக்கி விண்ணப்பம்பண்ணுவேன்; அப்பொழுது இடி முழக்கங்களையும் மழையையும் கட்டளையிடுவார் என்று சொல்ல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ன்று கோதுமை அறுப்பின் நாள் அல்லவா? நீங்கள் உங்களுக்கு ஒரு ராஜாவைக் கேட்டதினால், கர்த்தரின் பார்வைக்குச் செய்த உங்களுடைய பொல்லாப்புப் பெரியதென்று நீங்கள் கண்டு உணரும் படிக்கு, நான் கர்த்தரை நோக்கி விண்ணப்பம்பண்ணுவேன்; அப்பொழுது இடி முழக்கங்களையும் மழையையும் கட்டளையிடுவார் என்று சொல்லி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முவேல் கர்த்தரை நோக்கி விண்ணப்பம்பண்ணினான்; அன்றையதினமே கர்த்தர் இடிமுழக்கங்களையும் மழையையும் கட்டளையிட்டார்; அப்பொழுது ஜனங்கள் எல்லாரும் கர்த்தருக்கும் சாமுவேலுக்கும் மிகவும் பயந்து;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முவேல் கர்த்தரை நோக்கி விண்ணப்பம்பண்ணினான்; அன்றையதினமே கர்த்தர் இடிமுழக்கங்களையும் மழையையும் கட்டளையிட்டார்; அப்பொழுது ஜனங்கள் எல்லாரும் கர்த்தருக்கும் சாமுவேலுக்கும் மிகவும் பயந்து;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ாமுவேலைப் பார்த்து: நாங்கள் சாகாதபடிக்கு உம்முடைய தேவனாகிய கர்த்தரிடத்தில் உம்முடைய அடியாருக்காக விண்ணப்பம் செய்யும்; நாங்கள் செய்த எல்லாப் பாவங்களோடும் எங்களுக்கு ஒரு ராஜா வேண்டும் என்று கேட்ட இந்தப் பாவத்தையும் கூட்டிக்கொண்டோம் என்று ஜனங்கள் எல்லாரும் சொன்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ாமுவேலைப் பார்த்து: நாங்கள் சாகாதபடிக்கு உம்முடைய தேவனாகிய கர்த்தரிடத்தில் உம்முடைய அடியாருக்காக விண்ணப்பம் செய்யும்; நாங்கள் செய்த எல்லாப் பாவங்களோடும் எங்களுக்கு ஒரு ராஜா வேண்டும் என்று கேட்ட இந்தப் பாவத்தையும் கூட்டிக்கொண்டோம் என்று ஜனங்கள் எல்லாரும் சொன்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சாமுவேல் ஜனங்களை நோக்கி: பயப்படாதேயுங்கள்; நீங்கள் இந்தப் பொல்லாப்பையெல்லாம் செய்தீர்கள்; ஆகிலும் கர்த்தரை விட்டுப் பின்வாங்காமல் கர்த்தரை உங்கள் முழுஇருதயத்தோடும் சேவியுங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சாமுவேல் ஜனங்களை நோக்கி: பயப்படாதேயுங்கள்; நீங்கள் இந்தப் பொல்லாப்பையெல்லாம் செய்தீர்கள்; ஆகிலும் கர்த்தரை விட்டுப் பின்வாங்காமல் கர்த்தரை உங்கள் முழுஇருதயத்தோடும் சேவியுங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ிலகிப்போகாதிருங்கள்; மற்றப்படி பிரயோஜனமற்றதும் ரட்சிக்கமாட்டாததுமாயிருக்கிற வீணானவைகளைப் பின்பற்றுவீர்கள்; அவைகள் வீணானவைகளே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ிலகிப்போகாதிருங்கள்; மற்றப்படி பிரயோஜனமற்றதும் ரட்சிக்கமாட்டாததுமாயிருக்கிற வீணானவைகளைப் பின்பற்றுவீர்கள்; அவைகள் வீணானவைகளே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உங்களைத் தமக்கு ஜனமாக்கிக்கொள்ளப் பிரியமானபடியினால், கர்த்தர் தம்முடைய மகத்துவமான நாமத்தினிமித்தம் தமது ஜனத்தைக் கைவிடமாட்ட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உங்களைத் தமக்கு ஜனமாக்கிக்கொள்ளப் பிரியமானபடியினால், கர்த்தர் தம்முடைய மகத்துவமான நாமத்தினிமித்தம் தமது ஜனத்தைக் கைவிடமாட்ட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ும் உங்களுக்காக விண்ணப்பம் செய்யாதிருப்பேனாகில் கர்த்தருக்கு விரோதமாகப் பாவஞ்செய்கிறவனாயிருப்பேன்; அது எனக்குத் தூரமாயிருப்பதாக; நன்மையும் செவ்வையுமான வழியை நான் உங்களுக்குப் போதிப்ப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ும் உங்களுக்காக விண்ணப்பம் செய்யாதிருப்பேனாகில் கர்த்தருக்கு விரோதமாகப் பாவஞ்செய்கிறவனாயிருப்பேன்; அது எனக்குத் தூரமாயிருப்பதாக; நன்மையும் செவ்வையுமான வழியை நான் உங்களுக்குப் போதிப்ப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ங்கள் எப்படியும் கர்த்தருக்குப் பயந்து, உங்கள் முழுஇருதயத்தோடும் உண்மையாய் அவரைச் சேவிக்கக்கடவீர்கள்; அவர் உங்களிடத்தில் எவ்வளவு மகிமையான காரியங்களைச் செய்தார் என்பதைச் சிந்தித்துப்பாருங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ங்கள் எப்படியும் கர்த்தருக்குப் பயந்து, உங்கள் முழுஇருதயத்தோடும் உண்மையாய் அவரைச் சேவிக்கக்கடவீர்கள்; அவர் உங்களிடத்தில் எவ்வளவு மகிமையான காரியங்களைச் செய்தார் என்பதைச் சிந்தித்துப்பாருங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ங்கள் இன்னும் பொல்லாப்பைச் செய்யவே செய்வீர்களானால், நீங்களும் உங்கள் ராஜாவும் நாசமடைவீர்கள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ప్పుడు సమూయేలు ఇశ్రాయేలీయులందరితో ఇట్లనెనుఆలకించుడి; మీరు నాతో చెప్పినమాట నంగీకరించి మీమీద ఒక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ుగా నియమించి 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రాజు మీ కార్యములను జరిగించును. నేను తల నెరిసిన ముసలివాడను, నా కుమారులు, మీ మధ్యనున్నార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ాల్యమునాటినుండి నేటివరకు నేను మీ కార్యములను జరిగించుచు వచ్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​ఇదిగో నేనున్నాను, నేనెవని యెద్దునైన తీసికొంటినా? ఎవని గార్దభమునైన పట్టు కొంటినా? ఎవనిక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్యాయము చేసితినా? ఎవనినైన బాధపెట్టితినా? న్యాయము నాకు అగపడకుండ ఎవని యొద్దనైన లంచము పుచ్చుకొంటి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లాగు చేసినయెడల యెహోవా సన్నిధిని ఆయన అభిషేకము చేయించిన వాని యెదుటను వాడు నా మీద సాక్ష్యము పలుకవలె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ుడు నేను మీ యెదుట దానిని మరల నిత్తు 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​నీవు మాకు ఏ అన్యాయమైనను ఏ బాధనైనను చేయలేదు; ఏ మనుష్యునియొద్దగాని నీవు దేనినైనను తీసికొనలేద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అతడు అట్టిది నాయొద్ద ఏదియు మీకు దొరకదని యెహోవాయును ఆయన అభిషేకము చేయించినవాడును ఈ దినమున మీ 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క్షులై యున్నారు అని చెప్పినప్పుడుసాక్షులే అని వారు ప్రత్యుత్తరమి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​మరియు సమూయేలు జనులతో ఇట్లనెనుమోషేను అహరోనును నిర్ణయించి మీ పితరులను ఐగుప్తుదేశములో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ప్పించినవాడు యెహోవాయే గద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కాబట్టి యెహోవా మీకును మీ పితరులకును చేసిన నీతికార్యములనుబట్టి యెహోవా సన్ని ధిని నేను మీ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దించునట్లు మీరు ఇక్కడ నిలిచి యుండ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​యాకోబు ఐగుప్తునకు వచ్చిన పిమ్మట మీ పితరులు యెహోవాకు మొఱ్ఱపెట్టగా ఆయన మోషే అహరోనులను పంపినంద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 మీ పితరులను ఐగుప్తు లోనుండి తోడుకొని వచ్చి యీ స్థలమందు నివసింప జ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​అయితే వారు తమ దేవుడైన యెహోవాను మరచినప్పుడు ఆయన వారిని హాసోరుయొక్క సేనాధిపతి యైన సీసెరా చేతిక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ఫిలిష్తీయుల చేతికిని మోయాబు రాజుచేతికిని అమి్మవేయగా వారు ఇశ్రాయేలీయులతో యుద్ధము 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​అంతట వారుమేము యెహోవానువిసర్జించి బయలు దేవతలను అష్తారోతు దేవతలను పూజించి నందున పాపము చేసితివి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 శత్రువుల చేతిలోనుండి నీవు మమ్మును విడిపించినయెడల మేము నిన్ను సేవించెద మని యెహోవాకు మొఱ్ఱపెట్ట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యెహోవా యెరు బ్బయలును బెదానును యెఫ్తాను సమూయేలును పంపి, నలుదిశల మీ శత్రువుల చేతిలోనుండి మిమ్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డిపించి నందున మీరు నిర్భయముగా కాపురము చేయ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​అయితే అమ్మోనీయుల రాజైన నాహాషు మీ మీదికి వచ్చుట మీరు చూడగానే, మీ దేవుడైన యెహోవా మ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ైయున్ననుఆయన కాదు, ఒక రాజు మిమ్మును ఏలవలెనని మీరు నాతో చెప్పిత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కాబట్టి మీరు కోరి యేర్పరచుకొనిన రాజు ఇతడే. యెహోవా ఇతనిని మీమీద రాజుగా నిర్ణయించి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మీరు యెహోవా యందు భయభక్తులు కలిగి ఆయన మాటను విని ఆయనను సేవించి ఆయన ఆజ్ఞను భంగముచేయక మీర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ిమ్మును ఏలు రాజును మీ దేవుడైన యెహోవాను అనుసరించినయెడల మీకు క్షేమము కలు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యితే యెహోవా మాట వినక ఆయన ఆజ్ఞను భంగము చేసినయెడల యెహోవా హస్తము మీ పితరులకు విరోధ ముగా నుండి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కును విరోధముగా న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మీరు నిలిచి చూచుచుండగా యెహోవా జరిగించు ఈ గొప్ప కార్యమును కనిపెట్ట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గోధుమ కోతకాలము ఇదే గదా? మీరు రాజును నిర్ణయింపుమని అడిగినందుచేత యెహోవా దృష్టికి మీరు చేసిన కీ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ొప్పదని మీరు గ్రహించి తెలిసికొనుటకై యెహోవా ఉరుములను వర్షమును పంపునట్లుగా నేను ఆయ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ేడుకొన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సమూయేలు యెహోవాను వేడుకొనినప్పుడు యెహోవా ఆ దినమున ఉరుములను వర్షమును పంపగా జనులందరు యెహోవా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ూయేలునకును బహుగా భయప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సమూయేలుతో ఇట్లనిరిరాజును నియమించుమని మేము అడుగుటచేత మా పాపములన్నిటిని మించిన కీడు మే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తివిు. కాబట్టి మేము మరణము కాకుండ నీ దాసులమైన మా కొరకు నీ దేవుడైన యెహోవాను ప్రార్థ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ంతట సమూయేలు జనులతో ఇట్లనెనుభయపడకుడి, మీరు ఈ కీడు చేసిన మాట నిజమే, అయి నను యెహోవ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సర్జింపకుండ ఆయనను అనుసరించుచు పూర్ణహృదయముతో ఆయనను సేవ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ఆయనను విసర్జింపకుడి, ఆయనను విసర్జింపువారు ప్రయోజనము మాలినవై రక్షింపలేని మాయా స్వరూపములను అ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రించుదురు. నిజముగా అవి మాయయ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​యెహోవా మిమ్మును తనకు జనముగా చేసికొనుటకు ఇష్టము గలిగి యున్నాడు; తన ఘనమైన నామము నిమిత్తము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ులను ఆయన విడనాడ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​నా మట్టుకు నేను మీ నిమిత్తము ప్రార్థన చేయుట మానుటవలన యెహోవాకు విరోధముగ పాపము చేసినవాడ నగ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ది నాకు దూరమగునుగాక. కాని శ్రేష్ఠమైన చక్కని మార్గమును మీకు బోధిం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​ఆయన మీకొరకు ఎన్ని గొప్ప కార్యములను చేసెనో అది మీరు తలంచుకొని, మీరు యెహోవాయందు భయభక్తులు కలిగ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ష్కపటులై పూర్ణహృదయముతో ఆయనను సేవించుట ఆవశ్యక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​మీరు కీడుచేయువారైతే తప్పకుండ మీరును మీ రాజును నాశనమ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2026-10-20T04:39:50Z</dcterms:created>
  <dcterms:modified xsi:type="dcterms:W3CDTF">2026-10-20T04:39:50Z</dcterms:modified>
  <dc:title>1 సమూయేలు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