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பலாதானின் குமாரனாகிய மெரோதாக்பலாதான் என்னும் பாபிலோனின் ராஜா, எசேக்கியா வியாதிப்பட்டிருந்து ஆரோக்கியமானதைக் கேள்விப்பட்டு அவனிடத்திற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பலாதானின் குமாரனாகிய மெரோதாக்பலாதான் என்னும் பாபிலோனின் ராஜா, எசேக்கியா வியாதிப்பட்டிருந்து ஆரோக்கியமானதைக் கேள்விப்பட்டு அவனிடத்திற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சேக்கியா அவர்களைக் கண்டு சந்தோஷப்பட்டு, தன் பொக்கிஷசாலையையும், வெள்ளியையும், பொன்னையும், கந்தவர்க்கங்களையும், நல்ல பரிமளதைலத்தையும் தன் ஆயுதசாலை அனைத்தையும், தன் பொக்கிஷசாலைகளில் உள்ளதெல்லாவற்றையும் அவர்களுக்குக் காண்பித்தான்; எசேக்கியா தன் அரமனையிலும், தன் ராஜ்யத்திலேயும் அவர்களுக்குக் காண்பியாதப் பொருள் ஒன்றும் இ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சேக்கியா அவர்களைக் கண்டு சந்தோஷப்பட்டு, தன் பொக்கிஷசாலையையும், வெள்ளியையும், பொன்னையும், கந்தவர்க்கங்களையும், நல்ல பரிமளதைலத்தையும் தன் ஆயுதசாலை அனைத்தையும், தன் பொக்கிஷசாலைகளில் உள்ளதெல்லாவற்றையும் அவர்களுக்குக் காண்பித்தான்; எசேக்கியா தன் அரமனையிலும், தன் ராஜ்யத்திலேயும் அவர்களுக்குக் காண்பியாதப் பொருள் ஒன்றும்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சேக்கியா அவர்களைக் கண்டு சந்தோஷப்பட்டு, தன் பொக்கிஷசாலையையும், வெள்ளியையும், பொன்னையும், கந்தவர்க்கங்களையும், நல்ல பரிமளதைலத்தையும் தன் ஆயுதசாலை அனைத்தையும், தன் பொக்கிஷசாலைகளில் உள்ளதெல்லாவற்றையும் அவர்களுக்குக் காண்பித்தான்; எசேக்கியா தன் அரமனையிலும், தன் ராஜ்யத்திலேயும் அவர்களுக்குக் காண்பியாதப் பொருள் ஒன்ற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ஏசாயா தீர்க்கதரிசி எசேக்கியா ராஜாவினிடத்தில் வந்து அந்த மனுஷர் என்ன சொன்னார்கள்,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என்னிடத்திற்கு வந்தார்கள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ஏசாயா தீர்க்கதரிசி எசேக்கியா ராஜாவினிடத்தில் வந்து அந்த மனுஷர் என்ன சொன்னார்கள்,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என்னிடத்திற்கு வந்தார்கள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ஏசாயா தீர்க்கதரிசி எசேக்கியா ராஜாவினிடத்தில் வந்து அந்த மனுஷர் என்ன சொன்னார்கள்,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என்னிடத்திற்கு வந்தார்கள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: உம்முடைய வீட்டில் என்னத்தைப் பார்த்தார்கள் என்று கேட்டான். அதற்கு எசேக்கியா என் வீட்டிலுள்ளதெ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: உம்முடைய வீட்டில் என்னத்தைப் பார்த்தார்கள் என்று கேட்டான். அதற்கு எசேக்கியா என் வீட்டிலுள்ளதெ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ஏசாயா எசேக்கியாவை நோக்கி: சேனைகளுடைய கர்த்தரின் வார்த்தையைக் கே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ட்கள் வரும்; அப்பொழுது வீட்டில் உள்ளதிலும் உன் பிதாக்கள் இந்நாள்வரைக்கும் சேர்த்ததிலும் ஒன்றும் மீதியாய் வைக்கப்படாமல் எல்லா பாபிலோனுக்குக் கொண்டுபோக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ட்கள் வரும்; அப்பொழுது வீட்டில் உள்ளதிலும் உன் பிதாக்கள் இந்நாள்வரைக்கும் சேர்த்ததிலும் ஒன்றும் மீதியாய் வைக்கப்படாமல் எல்லா பாபிலோனுக்குக் கொண்டுபோக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ெறப்போகிற உன் சந்ததியாகிய உன் குமாரரிலும் சிலர் பாபிலோன்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ெறப்போகிற உன் சந்ததியாகிய உன் குமாரரிலும் சிலர் பாபிலோன்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 കാലത്തു ബലദാന്റെ മകനായ മെരോദക്-ബലദാൻ എന്ന ബാബേൽ രാജാവു ഹിസ്കീയാവിന്നു രോഗം പിടിച്ച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ുഖമായി എന്നു കേട്ടതുകൊണ്ടു അവന്നു എഴുത്തും സമ്മാനവും കൊടുത്ത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ഹിസ്കീയാവു അവരെക്കുറിച്ചു സന്തോഷിച്ചു തന്റെ ഭണ്ഡാരഗൃഹവും പൊന്നും വെള്ളിയും സുഗന്ധവർഗ്ഗ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മളതൈലവും ആയുധശാല ഒക്കെയും തന്റെ ഭണ്ഡാരത്തിലുള്ള സകലവും അവരെ കാണിച്ചു; തന്റെ രാജധാനിയിലും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ധിപത്യത്തിൽ പെട്ട സകലത്തിലും ഹിസ്കീയാവു അവരെ കാണിക്കാത്ത ഒരു വസ്തുവും ഇ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പ്പോൾ യെശയ്യാപ്രവാചകൻ ഹിസ്കീയാരാജാവിന്റെ അടുക്കൽ വന്നു അവനോടു: ഈ പുരുഷന്മാർ എന്തു പറഞ്ഞു?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വിടെനിന്നു നിന്റെ അടുക്കൽ വന്നു എന്നു ചോദിച്ചതിന്നു ഹിസ്കീയാവു: അവർ ഒരു ദൂരദേശത്തുനി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ലിൽനിന്നു തന്നേ; എന്റെ അടുക്കൽ വന്ന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നിന്റെ രാജധാനിയിൽ എന്തെല്ലാം കണ്ടു എന്നു ചോദിച്ചതിന്നു ഹിസ്കീയാവു: എന്റെ രാജധാന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തൊക്കെയും അവർ കണ്ടു; എന്റെ ഭണ്ഡാരത്തിൽ ഞാൻ അവരെ കാണിക്കാത്ത ഒരു വസ്തുവും ഇല്ല എന്നു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ോൾ യെശയ്യാവു ഹിസ്കീയാവിനോടു പറഞ്ഞതു: സൈന്യങ്ങളുടെ യഹോവയുടെ വചനം കേട്ടുകൊൾ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ന്റെ രാജധാനിയിൽ ഉള്ളതൊക്കെയും നിന്റെ പിതാക്കന്മാർ ഇന്നുവരെ ശേഖരിച്ചുവെച്ചിട്ടുള്ള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്ടൊഴിയാതെ ബാബേലിലേക്കു എടുത്തു കൊണ്ടുപോകുന്ന കാലം വരുന്ന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ീ ജനിപ്പിച്ചവരായി നിന്നിൽനിന്നുത്ഭവിക്കുന്ന നിന്റെ പുത്രന്മാരിലും ചിലരെ അവർ കൊണ്ടുപോകും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ൽരാജാവിന്റെ രാജധാനിയിൽ ഷണ്ഡന്മാരായിരിക്കും 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ിന്നു ഹിസ്കീയാവു യെശയ്യാവോടു: നീ പറഞ്ഞിരിക്കുന്ന യഹോവയുടെ വചനം നല്ലതു എന്നു പറഞ്ഞു; എങ്ക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ജീവകാലത്തു സമാധാനവും സത്യവും ഉണ്ടായിരിക്കുമല്ലോ എന്നും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2026-10-20T00:40:20Z</dcterms:created>
  <dcterms:modified xsi:type="dcterms:W3CDTF">2026-10-20T00:40:20Z</dcterms:modified>
  <dc:title>യെശയ്യാവ്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