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பேசிச் சொல்லிய சகல வார்த்தைகளும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அடிமைத்தன வீடாகிய எகிப்து 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ே வானத்திலும், கீழே பூமியிலும், பூமியின்கீழ்த் தண்ணீரிலும் உண்டாயிருக்கிறவைகளுக்கு ஒப்பான ஒரு சொரூபத்தையாகிலும் யாதொரு விக்கிரகத்தையாகிலும் நீ உனக்கு உண்டாக்க வேண்டா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 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ிடத்தில் அன்புகூர்ந்து, என் கற்பனைகளைக் கைக்கொள்ளுகிறவர்களுக்கோ ஆயிரம் தலைமுறைமட்டும் இரக்கஞ் செய்கிறவர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ய்வுநாளைப் பரிசுத்தமாய் ஆசரிக்க நினைப்பாயாக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றுநாளும் நீ வேலைசெய்து, உன் கிரியைகளையெல்லாம் நடப்பிப்பாயாக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ாம்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மிருக ஜீவனானாலும், உன் வாசல்களில் இருக்கிற அந்நியனானாலும், யாதொரு வேலையும் செய்ய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ஆறுநாளைக்குள்ளே வானத்தையும் பூமியையும் சமுத்திரத்தையும் அவைகளிலுள்ள எல்லாவற்றையும் உண்டாக்கி, ஏழாம்நாளிலே ஓய்ந்திருந்தார்; ஆகையால், கர்த்தர் ஓய்வு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ொடுக்கிற தேசத்திலே உன் நாட்கள் நீடித்திருப்பதற்கு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ொலை செய்யாதிரு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பசாரம் செய்யாதிரு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ளவு செய்யாதிரு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றனுடைய வீட்டை இச்சியாதிருப்பாயாக; பிறனுடைய மனைவிய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் எல்லாரும் இடிமுழக்கங்களையும் மின்னல்களையும் எக்காளச் சத்தத்தையும் மலை புகைகிறதையும் கண்டார்கள்; அதைக் கண்டு, ஜனங்கள் பின்வாங்கி, தூரத்திலே நின்ற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யை நோக்கி: நீர் எங்களோடே பேசும், நாங்கள் கேட்போம்; தேவன் எங்களோடே பேசாதிருப்பாராக, பேசினால் நாங்கள் செத்துப்போவ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ஜனங்களை நோக்கி: பயப்படாதிருங்கள்; உங்களைச் சோதிப்பதற்காகவும், நீங்கள் பாவம்செய்யாதபடிக்குத் தம்மைப் பற்றும் பயம் உங்கள் முகத்திற்கு முன்பாக இருப்பதற்காகவும், தேவன் எழுந்தருளின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தூரத்திலே நின்றார்கள்; மோசே, தேவன் இருந்த கார்மேகத்துக்குச் சமீபமாய்ச் சேர்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நீ இஸ்ரவேல் புத்திரரோடே சொல்லவேண்டியது என்னவென்றால், நான் வானத்திலிருந்து உங்களோடே பேசினேன் என்று கண்ட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எனக்கு ஒப்பாக வெள்ளியினாலே தெய்வங்களையும் பொன்னினாலே தெய்வங்களையும் உங்களுக்கு உண்டாக்கவே வேண்ட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ண்ணினாலே பலிபீடத்தை எனக்கு உண்டாக்கி, அதின்மேல் உன் ஆடுகளையும் உன் மாடுகளையும் சர்வாங்க தகனபலியாகவும் சமாதானபலியாகவும் செலுத்துவாயாக; நான் என் நாமத்தைப் பிரஸ்தாபப்படுத்தும் எந்த ஸ்தானத்திலும் உன்னிடத்தில் வந்து, உன்னை ஆசீர்வத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க் கல்லினால் பலிபீடத்தை உண்டாக்கவேண்டுமாகில், அதை வெட்டின கல்லுகளால் கட்டவேண்டாம்; அதின்மேல் உளியிட்டவுடனே, அதை அசுசிப்படுத்து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பலிபீடத்தின்மேல் உன் நிர்வாணம் காணப்படாதபடிக்கு, படிகளால் அதின்மேல் ஏறவும் வேண்ட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பலிபீடத்தின்மேல் உன் நிர்வாணம் காணப்படாதபடிக்கு, படிகளால் அதின்மேல் ஏறவும் 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ು ಈ ಎಲ್ಲಾ ವಾಕ್ಯಗಳನ್ನು ಹೇಳಿದನು. ಅವು ಯಾವವ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ನ್ನು ಐಗುಪ್ತದೇಶದಿಂದಲೂ ದಾಸತ್ವದ ಮನೆಯೊಳ ಗಿಂದಲೂ ಹೊರಗೆ ತಂದ ನಿನ್ನ ದೇವರಾದ ಕರ್ತ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ಮುಂದೆ ನಿನಗೆ ಬೇರೆ ದೇವರುಗಳು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ಗೆ ಆಕಾಶದಲ್ಲಾಗಲಿ ಭೂಮಿಯಲ್ಲಾಗಲಿ ಭೂಮಿಯ ಕೆಳಗಿರುವ ನೀರುಗಳಲ್ಲಾಗಲಿ ಯಾವದರ ವಿಗ್ರಹವನ್ನಾಗಲಿ ರೂಪವನ್ನ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ಮಾಡಿಕೊಳ್ಳ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ಅವುಗಳಿಗೆ ಅಡ್ಡಬೀಳಬಾರದು, ಸೇವಿಸಲೂ ಬಾರದು. ನಿನ್ನ ದೇವರಾದ ಕರ್ತನಾಗಿರುವ ನಾನು ರೋಷವುಳ್ಳ ದೇವರ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ಹಗೆ ಮಾಡುವ ತಂದೆಗಳ ಅಪರಾಧವನ್ನು ಮಕ್ಕಳ ಮೇಲೆ ಯೂ ಮೂರನೆಯ ನಾಲ್ಕನೆಯ ತಲೆಗಳ ವರೆಗೂ 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ನ್ನು ಪ್ರೀತಿಮಾಡಿ ನನ್ನ ಆಜ್ಞೆ ಗಳನ್ನು ಕೈಕೊಳ್ಳುವವರಿಗೆ ಸಾವಿರ ತಲೆಗಳ ವರೆಗೆ ದಯೆತೋ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ದೇವರಾದ ಕರ್ತನ ಹೆಸರನ್ನು ವ್ಯರ್ಥವಾಗಿ ಎತ್ತಬಾರದು. ಕರ್ತನು ತನ್ನ ಹೆಸರನ್ನು ವ್ಯರ್ಥವಾಗಿ ಎತ್ತುವ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ದೋಷಿ ಯೆಂದು ಎಣ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ಬ್ಬತ್‌ ದಿನವನ್ನು ಪರಿಶುದ್ಧವಾಗಿ ಇರುವಂತೆ ಜ್ಞಾಪಕದಲ್ಲಿಟ್ಟ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ಆರು ದಿನಗಳು ದುಡಿದು ನಿನ್ನ ಕೆಲಸಗಳನ್ನೆಲ್ಲಾ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ಏಳನೆಯ ದಿನವು ನಿನ್ನ ದೇವರಾದ ಕರ್ತನ ಸಬ್ಬತ್‌ ಆಗಿದೆ. ಅದರಲ್ಲಿ ನೀನಾಗಲಿ ನಿನ್ನ ಮಗನಾಗಲಿ ಮಗಳಾ 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ನಾಗಲಿ ದಾಸಿಯಾಗಲಿ ಪಶುಗಳಾಗಲಿ ಬಾಗಿಲ ಬಳಿಯಲ್ಲಿರುವ ಪ್ರವಾಸಿಯಾಗಲಿ ಯಾವ ಕೆಲಸವನ್ನೂ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ರು ದಿನಗಳಲ್ಲಿ ಕರ್ತನು ಆಕಾಶವನ್ನೂ ಭೂಮಿಯನ್ನೂ ಸಮುದ್ರ ವನ್ನೂ ಅವುಗಳಲ್ಲಿ ಇರುವವುಗಳೆಲ್ಲವನ್ನೂ ಉಂಟು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ೆನೆಯ ದಿನದಲ್ಲಿ ವಿಶ್ರಮಿಸಿಕೊಂಡನು. ಆದದರಿಂದ ಕರ್ತನು ಸಬ್ಬತ್‌ ದಿನವನ್ನು ಆಶೀರ್ವದಿಸಿ ಅದನ್ನು ಪರಿಶುದ್ಧ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ಕರ್ತನಾದ ದೇವರು ನಿನಗೆ ಕೊಡುವ ದೇಶದಲ್ಲಿ ನಿನ್ನ ದಿವಸಗಳು ಹೆಚ್ಚಾಗುವಂತೆ ನಿನ್ನ ತಂದೆ ತಾಯ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ನ್ಮಾನ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ೊಲೆ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ವ್ಯಭಿಚಾರ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ದಿಯ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ನೆರೆಯವನಿಗೆ ವಿರೋಧವಾಗಿ ಸುಳ್ಳು ಸಾಕ್ಷಿ ಹೇ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ನಿನ್ನ ನೆರೆಯವನ ಮನೆಯನ್ನು ಆಶಿಸ ಬಾರದು, ನಿನ್ನ ನೆರೆಯವನ ಹೆಂಡತಿಯನ್ನೂ ಆಶಿಸ ಬಾರದು; ಅವನ ದಾಸನನ್ನ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ಿಯನ್ನಾಗಲಿ ಎತ್ತನ್ನಾಗಲಿ ಕತ್ತೆಯನ್ನಾಗಲಿ ನಿನ್ನ ನೆರೆಯವನಿಗೆ ಇರುವ ಯಾವದನ್ನೂ ಆಶಿಸಬಾರ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ಜನರೆಲ್ಲಾ ಗುಡುಗುಗಳನ್ನೂ ಮಿಂಚುಗಳನ್ನೂ ತುತೂರಿಯ ಶಬ್ದವನ್ನೂ ಬೆಟ್ಟವು ಹೊಗೆ ಹಾಯು ವದನ್ನೂ ನೋಡಿದರು;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ೋಡಿ ದೂರ ಹೋಗಿ ನಿ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ಮೋಶೆಗೆ--ನೀನೇ ನಮ್ಮ ಸಂಗಡ ಮಾತನಾಡು, ಆಗ ನಾವು ಕೇಳುವೆವು. ನಾವು ಸಾಯದ ಹಾಗೆ ದೇವರು ನ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ದಿರ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ಮೋಶೆಯು ಜನರಿಗೆ--ನೀವು ಭಯಪಡ ಬೇಡಿರಿ, ನಿಮ್ಮನ್ನು ಪರೀಕ್ಷಿಸುವದಕ್ಕೂ ನೀವು ಪಾಪ ಮಾಡದಂತೆ ಆತನ ಭ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ಿರುವದಕ್ಕೂ ದೇವರು ಬಂದ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ಜನರು ದೂರದಲ್ಲಿ ನಿಂತರು. ಮೋಶೆಯು ದೇವರಿದ್ದ ಕಾರ್ಗತ್ತಲೆಯ ಹತ್ತಿರ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ಮೋಶೆಗೆ--ನೀನು ಇಸ್ರಾಯೇಲ್‌ ಮಕ್ಕಳಿಗೆ ಹೀಗೆ ಹೇಳಬೇಕು--ನಾನು ಆಕಾಶದಿಂದ ನಿಮ್ಮ ಸಂಗಡ ಮಾತನಾಡಿ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ೋಡ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 ಹೊರತಾಗಿ ಬೆಳ್ಳಿ ಬಂಗಾರದ ದೇವರುಗಳನ್ನೂ ನೀವು ಮಾಡಿ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ಯಜ್ಞವೇದಿಯನ್ನು ಮಣ್ಣಿನಿಂದ ಮಾಡ ಬೇಕು. ಅದರ ಮೇಲೆ ನಿನ್ನ ದಹನಬಲಿಗಳನ್ನೂ ಸಮಾಧಾನದ ಬಲಿಗಳನ್ನೂ ಕುರ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ಗಳನ್ನೂ ಅರ್ಪಿಸಬೇಕು; ನನ್ನ ಹೆಸರನ್ನು ಜ್ಞಾಪಕಮಾಡುವ ಎಲ್ಲಾ ಸ್ಥಳಗಳಲ್ಲಿ ನಾನು ನಿಮ್ಮ ಬಳಿಗೆ ಬಂದ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ದ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ು ನನಗೆ ಯಜ್ಞವೇದಿ ಯನ್ನು ಕಲ್ಲಿನಿಂದ ಮಾಡಿದರೆ ಅದನ್ನು ಕೆತ್ತಿದ ಕಲ್ಲಿನಿಂದ ಕಟ್ಟಬಾರದು. ಉಳಿಯನ್ನು ಅದ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ದರೆ ನೀನು ಅದನ್ನು ಅಪವಿತ್ರ ಮಾಡಿದವನ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ಲ್ಲವೆ ನೀನು ನನ್ನ ಯಜ್ಞವೇದಿಯ ಮೇಲೆ ನಿನ್ನ ಬೆತ್ತಲೆಯು ಕಾಣುವಂತೆ ಅದರ ಮೆಟ್ಟಲುಗಳನ್ನು ಹತ್ತಬಾರ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2026-10-21T06:18:52Z</dcterms:created>
  <dcterms:modified xsi:type="dcterms:W3CDTF">2026-10-21T06:18:52Z</dcterms:modified>
  <dc:title>ವಿಮೋಚನಾಕಾಂಡ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