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which came to Jeremiah from the LORD,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rise, and go down to the potter's house, and there I will cause you to hear my word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I went down to the potter's house, and, behold, he wrought a work on the wheel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vessel that he made of clay was ruined in the hand of the potter: so he made it again another vessel, as seemed good to the potter to make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vessel that he made of clay was ruined in the hand of the potter: so he made it again another vessel, as seemed good to the potter to make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word of the LORD came to me,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house of Israel, cannot I do with you as this potter? says the LORD. Behold, as the clay is in the potter's hand, so are all of you in mine hand, O house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house of Israel, cannot I do with you as this potter? says the LORD. Behold, as the clay is in the potter's hand, so are all of you in mine hand, O hous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house of Israel, cannot I do with you as this potter? says the LORD. Behold, as the clay is in the potter's hand, so are all of you in mine hand, O hous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t what instant I shall speak concerning a nation, and concerning a kingdom, to pluck up, and to pull down, and to destroy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t what instant I shall speak concerning a nation, and concerning a kingdom, to pluck up, and to pull down, and to destroy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that nation, against whom I have pronounced, turn from their evil, I will repent of the evil that I thought to do unto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that nation, against whom I have pronounced, turn from their evil, I will repent of the evil that I thought to do unto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t what instant I shall speak concerning a nation, and concerning a kingdom, to build and to plant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it do evil in my sight, that it obey not my voice, then I will repent of the good, wherewith I said I would benefit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it do evil in my sight, that it obey not my voice, then I will repent of the good, wherewith I said I would benefit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go to, speak to the men of Judah, and to the inhabitants of Jerusalem, saying, Thus says the LORD; Behold, I frame evil against you, and devise a device against you: return all of you now every one from his evil way, and make your ways and your doings go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go to, speak to the men of Judah, and to the inhabitants of Jerusalem, saying, Thus says the LORD; Behold, I frame evil against you, and devise a device against you: return all of you now every one from his evil way, and make your ways and your doings go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go to, speak to the men of Judah, and to the inhabitants of Jerusalem, saying, Thus says the LORD; Behold, I frame evil against you, and devise a device against you: return all of you now every one from his evil way, and make your ways and your doings go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go to, speak to the men of Judah, and to the inhabitants of Jerusalem, saying, Thus says the LORD; Behold, I frame evil against you, and devise a device against you: return all of you now every one from his evil way, and make your ways and your doings go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There is no hope: but we will walk after our own devices, and we will every one do the imagination of his evil hear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There is no hope: but we will walk after our own devices, and we will every one do the imagination of his evil hear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Ask all of you now among the heathen, who has heard such things: the virgin of Israel has done a very horrible th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Ask all of you now among the heathen, who has heard such things: the virgin of Israel has done a very horrible th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ill a man leave the snow of Lebanon which comes from the rock of the field? or shall the cold flowing waters that come from another place be forsak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ill a man leave the snow of Lebanon which comes from the rock of the field? or shall the cold flowing waters that come from another place be forsak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my people has forgotten me, they have burned incense to vanity, and they have caused them to stumble in their ways from the ancient paths, to walk in paths, in a road not properly buil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my people has forgotten me, they have burned incense to vanity, and they have caused them to stumble in their ways from the ancient paths, to walk in paths, in a road not properly buil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my people has forgotten me, they have burned incense to vanity, and they have caused them to stumble in their ways from the ancient paths, to walk in paths, in a road not properly buil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make their land desolate, and a perpetual hissing; every one that passes thereby shall be astonished, and shake his he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make their land desolate, and a perpetual hissing; every one that passes thereby shall be astonished, and shake his he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will scatter them as with an east wind before the enemy; I will show them the back, and not the face, in the day of their calami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will scatter them as with an east wind before the enemy; I will show them the back, and not the face, in the day of their calam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will scatter them as with an east wind before the enemy; I will show them the back, and not the face, in the day of their calam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they, Come and let us devise devices against Jeremiah; for the law shall not perish from the priest, nor counsel from the wise, nor the word from the prophet. Come, and let us strike him with the tongue, and let us not give heed to any of his wor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they, Come and let us devise devices against Jeremiah; for the law shall not perish from the priest, nor counsel from the wise, nor the word from the prophet. Come, and let us strike him with the tongue, and let us not give heed to any of his wor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they, Come and let us devise devices against Jeremiah; for the law shall not perish from the priest, nor counsel from the wise, nor the word from the prophet. Come, and let us strike him with the tongue, and let us not give heed to any of his wor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Give heed to me, O LORD, and hearken to the voice of them that contend with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hall evil be recompensed for good? for they have dug a pit for my soul. Remember that I stood before you to speak good for them, and to turn away your wrath from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hall evil be recompensed for good? for they have dug a pit for my soul. Remember that I stood before you to speak good for them, and to turn away your wrath from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hall evil be recompensed for good? for they have dug a pit for my soul. Remember that I stood before you to speak good for them, and to turn away your wrath from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deliver up their children to the famine, and pour out their blood by the force of the sword; and let their wives be bereaved of their children, and be widows; and let their men be put to death; let their young men be slain by the sword in batt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deliver up their children to the famine, and pour out their blood by the force of the sword; and let their wives be bereaved of their children, and be widows; and let their men be put to death; let their young men be slain by the sword in batt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deliver up their children to the famine, and pour out their blood by the force of the sword; and let their wives be bereaved of their children, and be widows; and let their men be put to death; let their young men be slain by the sword in batt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a cry be heard from their houses, when you shall bring a troop suddenly upon them: for they have dug a pit to take me, and hid snares for my fee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a cry be heard from their houses, when you shall bring a troop suddenly upon them: for they have dug a pit to take me, and hid snares for my fee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Yet, LORD, you know all their counsel against me to slay me: forgive not their iniquity, neither blot out their sin from your sight, but let them be overthrown before you; deal thus with them in the time of yours ang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Yet, LORD, you know all their counsel against me to slay me: forgive not their iniquity, neither blot out their sin from your sight, but let them be overthrown before you; deal thus with them in the time of yours ang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Yet, LORD, you know all their counsel against me to slay me: forgive not their iniquity, neither blot out their sin from your sight, but let them be overthrown before you; deal thus with them in the time of yours ang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Yet, LORD, you know all their counsel against me to slay me: forgive not their iniquity, neither blot out their sin from your sight, but let them be overthrown before you; deal thus with them in the time of yours ang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ல் எரேமியாவுக்கு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எழுந்து, குயவன் வீட்டிற்குப்போ; அங்கே என் வார்த்தைகளை உனக்குத் தெரிவி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 நான் குயவன் வீட்டிற்குப் போனேன், இதோ, அவன் திரிகையினாலே வனை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யவன் வனைந்துகொண்டிருந்த மண்பாண்டம் அவன் கையிலே கெட்டுப்போயிற்று; அப்பொழுது அதைத் திருத்த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தன் பார்வைக்குச் சரியாய்க் கண்டபடி குயவன் அதைத் திரும்ப வேறேபாண்டமாக வனை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டைய வசனம்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ஸ்ரவேல் குடும்பத்தாரே, இந்தக் குயவன் செய்ததுபோல நான் உங்களுக்குச் செய்யக் கூடாதோ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இதோ இஸ்ரவேல் வீட்டாரே, களிமண் குயவன் கைகயில் இருக்கிறதுபோல நீங்கள் எ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டுங்குவேன், இடிப்பேன், அழிப்பேன் என்று நான் ஒரு ஜாதிக்கு விரோதாகவும், ஒரு ராஜ்ய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வும் சொன்னமா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விரோதமாய் பேசின அந்த ஜாதியார் தங்கள் தீங்கைவிட்டுத் திரும்பினால், நானும் அவர்களுக்குச் 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 தீங்கைச் செய்யாதபடிக்கு, மனம் மா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ட்டுவேன், நாட்டுவேன் என்றும், ஒரு ஜாதியையும் ஒரு ராஜ்யத்தையும் குறித்து நான் சொல்லுகிறது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என் சத்தத்தைக்கேளாமல், என் பார்வைக்குப் பொல்லாப்பானதைச் செய்வார்களானால்,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அருள்செய்வேன் என்று சொன்ன நன்மையைச் செய்யாதபடிக்கு மனம் மா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ழுதும், நீ யூதாவின் மனுஷரையும் எருசலேமின் குடிகளையும் நோக்கி: இதோ, நான் உனக்கு விரோதமா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 உருவப்படுத்தி, உங்களுக்கு விரோதமாக ஒரு காரியத்தை யோசிக்கிறேன்; ஆகையால் உங்களில் ஒவ்வொ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ல்லாத வழியைவிட்டுத் திரும்பி, உங்கள் வழிகளையும், உங்கள் கிரியைகளையும் சீர்ப்படுத்து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அவர்கள்: அது கூடாத காரியம், நாங்கள் எங்கள் யோசனைகளின்படியே நடந்து, அவரவர் தம்தம் 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டைய கடினத்தின்படியே செய்வோ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யால் கர்த்தர் சொல்லுகிறார்: இப்படிப்பட்டவைகளைக் கேள்விப்பட்டவன் யார் என்று புறஜாதி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ப்பாருங்கள்; மிகவும் திடுக்கிடத்தக்க காரியத்தை இஸ்ரவேல் என்னும் கன்னிகை செய்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லீபனோனின் உறைந்த மழை வயல் வெளியின் கன்மலையிலிருந்து அற்றுப்போகிறதுண்டோ? ஓடி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தேசத்துக் குளிர்ந்த தண்ணீர்கள் வடிந்து போகிற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 ஜனங்களோ என்னை மறந்து, மாயையான விக்கிரகங்களுக்குத் தூபங்காட்டுகிறார்கள்; செப்பனிடப்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ளிலும் வழியிலும் அவர்கள் நடக்கும்படி, அவைகள் அவர்களைப் பூர்வ பாதைகளாகிய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ளிலிருந்து இடறும்படி 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அவர்களுடைய தேசத்தைப் பாழாக்கவும், என்றென்றைக்கும் ஈசலிட்டு நிந்திக்கும் நிந்தையா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 இப்படிச் செய்கிறார்கள்; அதைக் கடந்துபோகிற எவனும் பிரமித்து, தன் தலையைத் துலு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ண்டல்காற்றுப் பறக்கடிக்குமாப்போல் நான் அவர்களை அவர்கள் சத்துருக்களு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டிப்பேன்; அவர்களுடைய ஆபத்தின் நாளிலே என் முகத்தையல்ல, என் முதுகை அவர்களுக்குக் காட்டு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ர்கள்: எரேமியாவுக்கு விரோதமாக ஆலோசனை செய்வோம் வாருங்கள்; ஆசாரியரிடத்திலே வே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களிடத்திலே ஆலோசனையும், தீர்க்கதரிசிகளிடத்திலே வசனமும் ஒழிந்துபோவதில்லை. இவன் வார்த்தைகளை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யாமல், இவனை நாவினாலே வெட்டிப்போடுவோம் வாரு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வே நீர் என்னைக் கவனித்து, என்னோடே வழக்காடுகிறவர்களின் சத்தத்தைக் 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ன்மைக்குத் தீமையைச் சரிக்கட்டலாமோ? என் ஆத்துமாவுக்குப் படுகுழியை வெட்டுகிறார்களே;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த்தை அவர்களைவிட்டுத் திருப்பும்படிக்கு நான் அவர்களுடைய நன்மைக்காக நன்மையைப் பேச உமக்கு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தை நினைத்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கையால், அவர்களுடைய பிள்ளைகளைப் பஞ்சத்துக்கு ஒப்புக்கொடுத்து, அவர்களைப் பட்டய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க்கிவிடும்; அவர்கள் மனைவிகள் பிள்ளைகளற்றவர்களும் விதவைகளுமாகி, அவர்கள் புரு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ப்பட்டு, அவர்கள் வாலிபர்கள் யுத்தத்திலே பட்டயவெட்டால் மடி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ர் சடிதியில் அவர்கள்மேல் இராணுவத்தை வரப்பண்ணுகையால், கூக்குரல் அவர்கள் வீடு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க்கடவது; என்னைப் பிடிக்கப் படுகுழியை வெட்டி, என் கால்களுக்குக் கண்ணிகளை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லும் கர்த்தாவே, அவர்கள் எனக்கு விரோதமாய்ச் செய்யும் கொலைபாதக யோசனையையெல்லாம் நீர்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அக்கிரமத்தை உமது கண்ணுக்கு மறைவாக மூடாமலும், அவர்கள் பாவத்தைக் குலைக்காமலும்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மக்கு முன்பாகக் கவிழ்க்கப்படக்கடவர்கள், உமது கோபத்தின் காலத்திலே இப்படி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8]]></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2026-09-16T23:57:53Z</dcterms:created>
  <dcterms:modified xsi:type="dcterms:W3CDTF">2026-09-16T23:57:53Z</dcterms:modified>
  <dc:title>எரேமியா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